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90" r:id="rId1"/>
  </p:sldMasterIdLst>
  <p:notesMasterIdLst>
    <p:notesMasterId r:id="rId78"/>
  </p:notesMasterIdLst>
  <p:sldIdLst>
    <p:sldId id="256" r:id="rId2"/>
    <p:sldId id="258" r:id="rId3"/>
    <p:sldId id="314" r:id="rId4"/>
    <p:sldId id="315" r:id="rId5"/>
    <p:sldId id="301" r:id="rId6"/>
    <p:sldId id="302" r:id="rId7"/>
    <p:sldId id="303" r:id="rId8"/>
    <p:sldId id="304" r:id="rId9"/>
    <p:sldId id="305" r:id="rId10"/>
    <p:sldId id="306" r:id="rId11"/>
    <p:sldId id="307" r:id="rId12"/>
    <p:sldId id="308" r:id="rId13"/>
    <p:sldId id="309" r:id="rId14"/>
    <p:sldId id="311" r:id="rId15"/>
    <p:sldId id="310" r:id="rId16"/>
    <p:sldId id="312" r:id="rId17"/>
    <p:sldId id="313" r:id="rId18"/>
    <p:sldId id="279" r:id="rId19"/>
    <p:sldId id="291" r:id="rId20"/>
    <p:sldId id="320" r:id="rId21"/>
    <p:sldId id="321" r:id="rId22"/>
    <p:sldId id="322" r:id="rId23"/>
    <p:sldId id="280" r:id="rId24"/>
    <p:sldId id="281" r:id="rId25"/>
    <p:sldId id="282" r:id="rId26"/>
    <p:sldId id="283" r:id="rId27"/>
    <p:sldId id="284" r:id="rId28"/>
    <p:sldId id="323" r:id="rId29"/>
    <p:sldId id="324" r:id="rId30"/>
    <p:sldId id="325" r:id="rId31"/>
    <p:sldId id="328" r:id="rId32"/>
    <p:sldId id="326" r:id="rId33"/>
    <p:sldId id="329" r:id="rId34"/>
    <p:sldId id="330" r:id="rId35"/>
    <p:sldId id="331" r:id="rId36"/>
    <p:sldId id="332" r:id="rId37"/>
    <p:sldId id="333" r:id="rId38"/>
    <p:sldId id="334" r:id="rId39"/>
    <p:sldId id="335" r:id="rId40"/>
    <p:sldId id="339" r:id="rId41"/>
    <p:sldId id="336" r:id="rId42"/>
    <p:sldId id="337" r:id="rId43"/>
    <p:sldId id="338" r:id="rId44"/>
    <p:sldId id="340" r:id="rId45"/>
    <p:sldId id="341" r:id="rId46"/>
    <p:sldId id="342" r:id="rId47"/>
    <p:sldId id="344" r:id="rId48"/>
    <p:sldId id="345" r:id="rId49"/>
    <p:sldId id="343" r:id="rId50"/>
    <p:sldId id="346" r:id="rId51"/>
    <p:sldId id="347" r:id="rId52"/>
    <p:sldId id="348" r:id="rId53"/>
    <p:sldId id="349" r:id="rId54"/>
    <p:sldId id="350" r:id="rId55"/>
    <p:sldId id="351" r:id="rId56"/>
    <p:sldId id="352" r:id="rId57"/>
    <p:sldId id="353" r:id="rId58"/>
    <p:sldId id="354" r:id="rId59"/>
    <p:sldId id="355" r:id="rId60"/>
    <p:sldId id="358" r:id="rId61"/>
    <p:sldId id="359" r:id="rId62"/>
    <p:sldId id="360" r:id="rId63"/>
    <p:sldId id="356" r:id="rId64"/>
    <p:sldId id="361" r:id="rId65"/>
    <p:sldId id="357" r:id="rId66"/>
    <p:sldId id="362" r:id="rId67"/>
    <p:sldId id="363" r:id="rId68"/>
    <p:sldId id="364" r:id="rId69"/>
    <p:sldId id="365" r:id="rId70"/>
    <p:sldId id="366" r:id="rId71"/>
    <p:sldId id="367" r:id="rId72"/>
    <p:sldId id="368" r:id="rId73"/>
    <p:sldId id="369" r:id="rId74"/>
    <p:sldId id="370" r:id="rId75"/>
    <p:sldId id="371" r:id="rId76"/>
    <p:sldId id="372" r:id="rId7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5741" autoAdjust="0"/>
  </p:normalViewPr>
  <p:slideViewPr>
    <p:cSldViewPr snapToGrid="0">
      <p:cViewPr varScale="1">
        <p:scale>
          <a:sx n="72" d="100"/>
          <a:sy n="72" d="100"/>
        </p:scale>
        <p:origin x="66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B8B206-8294-40F6-AE1E-024C93A2D0B4}" type="datetimeFigureOut">
              <a:rPr lang="en-PH" smtClean="0"/>
              <a:t>05/01/2018</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9ABCF3-2ADA-4044-A8CB-0A7A1A337226}" type="slidenum">
              <a:rPr lang="en-PH" smtClean="0"/>
              <a:t>‹#›</a:t>
            </a:fld>
            <a:endParaRPr lang="en-PH"/>
          </a:p>
        </p:txBody>
      </p:sp>
    </p:spTree>
    <p:extLst>
      <p:ext uri="{BB962C8B-B14F-4D97-AF65-F5344CB8AC3E}">
        <p14:creationId xmlns:p14="http://schemas.microsoft.com/office/powerpoint/2010/main" val="523079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Good Afternoon </a:t>
            </a:r>
            <a:r>
              <a:rPr lang="en-PH" dirty="0" err="1"/>
              <a:t>po</a:t>
            </a:r>
            <a:r>
              <a:rPr lang="en-PH" dirty="0"/>
              <a:t> Sir and Miss. I am Alyssa Fernandez and these are my groupmates, Hurley, Emmanuel, and Miguel and we’re Team Dash-R-Come.</a:t>
            </a:r>
          </a:p>
          <a:p>
            <a:endParaRPr lang="en-PH" dirty="0"/>
          </a:p>
          <a:p>
            <a:endParaRPr lang="en-PH" dirty="0"/>
          </a:p>
        </p:txBody>
      </p:sp>
      <p:sp>
        <p:nvSpPr>
          <p:cNvPr id="4" name="Slide Number Placeholder 3"/>
          <p:cNvSpPr>
            <a:spLocks noGrp="1"/>
          </p:cNvSpPr>
          <p:nvPr>
            <p:ph type="sldNum" sz="quarter" idx="10"/>
          </p:nvPr>
        </p:nvSpPr>
        <p:spPr/>
        <p:txBody>
          <a:bodyPr/>
          <a:lstStyle/>
          <a:p>
            <a:fld id="{979ABCF3-2ADA-4044-A8CB-0A7A1A337226}" type="slidenum">
              <a:rPr lang="en-PH" smtClean="0"/>
              <a:t>1</a:t>
            </a:fld>
            <a:endParaRPr lang="en-PH"/>
          </a:p>
        </p:txBody>
      </p:sp>
    </p:spTree>
    <p:extLst>
      <p:ext uri="{BB962C8B-B14F-4D97-AF65-F5344CB8AC3E}">
        <p14:creationId xmlns:p14="http://schemas.microsoft.com/office/powerpoint/2010/main" val="1851422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Alyssa? Dash-R-Come is an Incident Reporter System that runs in Android devices and aims to help the Users to generate an Incident Report using the applications features and the Agency to get a detailed report for them to be able to respond to the User. As well as, for the both parties to have an evidence, statistics to future use. Project Scope are the places in Makati City and target Agency is Barangay Magallanes. </a:t>
            </a:r>
          </a:p>
        </p:txBody>
      </p:sp>
      <p:sp>
        <p:nvSpPr>
          <p:cNvPr id="4" name="Slide Number Placeholder 3"/>
          <p:cNvSpPr>
            <a:spLocks noGrp="1"/>
          </p:cNvSpPr>
          <p:nvPr>
            <p:ph type="sldNum" sz="quarter" idx="10"/>
          </p:nvPr>
        </p:nvSpPr>
        <p:spPr/>
        <p:txBody>
          <a:bodyPr/>
          <a:lstStyle/>
          <a:p>
            <a:fld id="{979ABCF3-2ADA-4044-A8CB-0A7A1A337226}" type="slidenum">
              <a:rPr lang="en-PH" smtClean="0"/>
              <a:t>2</a:t>
            </a:fld>
            <a:endParaRPr lang="en-PH"/>
          </a:p>
        </p:txBody>
      </p:sp>
    </p:spTree>
    <p:extLst>
      <p:ext uri="{BB962C8B-B14F-4D97-AF65-F5344CB8AC3E}">
        <p14:creationId xmlns:p14="http://schemas.microsoft.com/office/powerpoint/2010/main" val="3475907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10"/>
          </p:nvPr>
        </p:nvSpPr>
        <p:spPr/>
        <p:txBody>
          <a:bodyPr/>
          <a:lstStyle/>
          <a:p>
            <a:fld id="{979ABCF3-2ADA-4044-A8CB-0A7A1A337226}" type="slidenum">
              <a:rPr lang="en-PH" smtClean="0"/>
              <a:t>3</a:t>
            </a:fld>
            <a:endParaRPr lang="en-PH"/>
          </a:p>
        </p:txBody>
      </p:sp>
    </p:spTree>
    <p:extLst>
      <p:ext uri="{BB962C8B-B14F-4D97-AF65-F5344CB8AC3E}">
        <p14:creationId xmlns:p14="http://schemas.microsoft.com/office/powerpoint/2010/main" val="448864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10"/>
          </p:nvPr>
        </p:nvSpPr>
        <p:spPr/>
        <p:txBody>
          <a:bodyPr/>
          <a:lstStyle/>
          <a:p>
            <a:fld id="{979ABCF3-2ADA-4044-A8CB-0A7A1A337226}" type="slidenum">
              <a:rPr lang="en-PH" smtClean="0"/>
              <a:t>5</a:t>
            </a:fld>
            <a:endParaRPr lang="en-PH"/>
          </a:p>
        </p:txBody>
      </p:sp>
    </p:spTree>
    <p:extLst>
      <p:ext uri="{BB962C8B-B14F-4D97-AF65-F5344CB8AC3E}">
        <p14:creationId xmlns:p14="http://schemas.microsoft.com/office/powerpoint/2010/main" val="2581628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10"/>
          </p:nvPr>
        </p:nvSpPr>
        <p:spPr/>
        <p:txBody>
          <a:bodyPr/>
          <a:lstStyle/>
          <a:p>
            <a:fld id="{979ABCF3-2ADA-4044-A8CB-0A7A1A337226}" type="slidenum">
              <a:rPr lang="en-PH" smtClean="0"/>
              <a:t>9</a:t>
            </a:fld>
            <a:endParaRPr lang="en-PH"/>
          </a:p>
        </p:txBody>
      </p:sp>
    </p:spTree>
    <p:extLst>
      <p:ext uri="{BB962C8B-B14F-4D97-AF65-F5344CB8AC3E}">
        <p14:creationId xmlns:p14="http://schemas.microsoft.com/office/powerpoint/2010/main" val="2501300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10"/>
          </p:nvPr>
        </p:nvSpPr>
        <p:spPr/>
        <p:txBody>
          <a:bodyPr/>
          <a:lstStyle/>
          <a:p>
            <a:fld id="{979ABCF3-2ADA-4044-A8CB-0A7A1A337226}" type="slidenum">
              <a:rPr lang="en-PH" smtClean="0"/>
              <a:t>18</a:t>
            </a:fld>
            <a:endParaRPr lang="en-PH"/>
          </a:p>
        </p:txBody>
      </p:sp>
    </p:spTree>
    <p:extLst>
      <p:ext uri="{BB962C8B-B14F-4D97-AF65-F5344CB8AC3E}">
        <p14:creationId xmlns:p14="http://schemas.microsoft.com/office/powerpoint/2010/main" val="3676992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10"/>
          </p:nvPr>
        </p:nvSpPr>
        <p:spPr/>
        <p:txBody>
          <a:bodyPr/>
          <a:lstStyle/>
          <a:p>
            <a:fld id="{979ABCF3-2ADA-4044-A8CB-0A7A1A337226}" type="slidenum">
              <a:rPr lang="en-PH" smtClean="0"/>
              <a:t>43</a:t>
            </a:fld>
            <a:endParaRPr lang="en-PH"/>
          </a:p>
        </p:txBody>
      </p:sp>
    </p:spTree>
    <p:extLst>
      <p:ext uri="{BB962C8B-B14F-4D97-AF65-F5344CB8AC3E}">
        <p14:creationId xmlns:p14="http://schemas.microsoft.com/office/powerpoint/2010/main" val="14600539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5C32E4AA-CDB4-4ECB-BB56-EB11790C0012}" type="datetimeFigureOut">
              <a:rPr lang="en-US" smtClean="0"/>
              <a:t>1/5/2018</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9B29896B-572C-4740-986A-DB86B079E42D}"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6174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C32E4AA-CDB4-4ECB-BB56-EB11790C0012}" type="datetimeFigureOut">
              <a:rPr lang="en-US" smtClean="0"/>
              <a:t>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29896B-572C-4740-986A-DB86B079E42D}" type="slidenum">
              <a:rPr lang="en-US" smtClean="0"/>
              <a:t>‹#›</a:t>
            </a:fld>
            <a:endParaRPr lang="en-US"/>
          </a:p>
        </p:txBody>
      </p:sp>
    </p:spTree>
    <p:extLst>
      <p:ext uri="{BB962C8B-B14F-4D97-AF65-F5344CB8AC3E}">
        <p14:creationId xmlns:p14="http://schemas.microsoft.com/office/powerpoint/2010/main" val="2914905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32E4AA-CDB4-4ECB-BB56-EB11790C0012}" type="datetimeFigureOut">
              <a:rPr lang="en-US" smtClean="0"/>
              <a:t>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9896B-572C-4740-986A-DB86B079E42D}"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86601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32E4AA-CDB4-4ECB-BB56-EB11790C0012}" type="datetimeFigureOut">
              <a:rPr lang="en-US" smtClean="0"/>
              <a:t>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9896B-572C-4740-986A-DB86B079E42D}"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35658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32E4AA-CDB4-4ECB-BB56-EB11790C0012}" type="datetimeFigureOut">
              <a:rPr lang="en-US" smtClean="0"/>
              <a:t>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9896B-572C-4740-986A-DB86B079E42D}" type="slidenum">
              <a:rPr lang="en-US" smtClean="0"/>
              <a:t>‹#›</a:t>
            </a:fld>
            <a:endParaRPr lang="en-US"/>
          </a:p>
        </p:txBody>
      </p:sp>
    </p:spTree>
    <p:extLst>
      <p:ext uri="{BB962C8B-B14F-4D97-AF65-F5344CB8AC3E}">
        <p14:creationId xmlns:p14="http://schemas.microsoft.com/office/powerpoint/2010/main" val="40267301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32E4AA-CDB4-4ECB-BB56-EB11790C0012}" type="datetimeFigureOut">
              <a:rPr lang="en-US" smtClean="0"/>
              <a:t>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9896B-572C-4740-986A-DB86B079E42D}"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76089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32E4AA-CDB4-4ECB-BB56-EB11790C0012}" type="datetimeFigureOut">
              <a:rPr lang="en-US" smtClean="0"/>
              <a:t>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9896B-572C-4740-986A-DB86B079E42D}"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489500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32E4AA-CDB4-4ECB-BB56-EB11790C0012}" type="datetimeFigureOut">
              <a:rPr lang="en-US" smtClean="0"/>
              <a:t>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9896B-572C-4740-986A-DB86B079E42D}"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5969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32E4AA-CDB4-4ECB-BB56-EB11790C0012}" type="datetimeFigureOut">
              <a:rPr lang="en-US" smtClean="0"/>
              <a:t>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9896B-572C-4740-986A-DB86B079E42D}"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9038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32E4AA-CDB4-4ECB-BB56-EB11790C0012}" type="datetimeFigureOut">
              <a:rPr lang="en-US" smtClean="0"/>
              <a:t>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9896B-572C-4740-986A-DB86B079E42D}" type="slidenum">
              <a:rPr lang="en-US" smtClean="0"/>
              <a:t>‹#›</a:t>
            </a:fld>
            <a:endParaRPr lang="en-US"/>
          </a:p>
        </p:txBody>
      </p:sp>
    </p:spTree>
    <p:extLst>
      <p:ext uri="{BB962C8B-B14F-4D97-AF65-F5344CB8AC3E}">
        <p14:creationId xmlns:p14="http://schemas.microsoft.com/office/powerpoint/2010/main" val="4008612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32E4AA-CDB4-4ECB-BB56-EB11790C0012}" type="datetimeFigureOut">
              <a:rPr lang="en-US" smtClean="0"/>
              <a:t>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9896B-572C-4740-986A-DB86B079E42D}"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1644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C32E4AA-CDB4-4ECB-BB56-EB11790C0012}" type="datetimeFigureOut">
              <a:rPr lang="en-US" smtClean="0"/>
              <a:t>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29896B-572C-4740-986A-DB86B079E42D}" type="slidenum">
              <a:rPr lang="en-US" smtClean="0"/>
              <a:t>‹#›</a:t>
            </a:fld>
            <a:endParaRPr lang="en-US"/>
          </a:p>
        </p:txBody>
      </p:sp>
    </p:spTree>
    <p:extLst>
      <p:ext uri="{BB962C8B-B14F-4D97-AF65-F5344CB8AC3E}">
        <p14:creationId xmlns:p14="http://schemas.microsoft.com/office/powerpoint/2010/main" val="3373495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C32E4AA-CDB4-4ECB-BB56-EB11790C0012}" type="datetimeFigureOut">
              <a:rPr lang="en-US" smtClean="0"/>
              <a:t>1/5/2018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29896B-572C-4740-986A-DB86B079E42D}"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1095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32E4AA-CDB4-4ECB-BB56-EB11790C0012}" type="datetimeFigureOut">
              <a:rPr lang="en-US" smtClean="0"/>
              <a:t>1/5/2018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29896B-572C-4740-986A-DB86B079E42D}"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7519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32E4AA-CDB4-4ECB-BB56-EB11790C0012}" type="datetimeFigureOut">
              <a:rPr lang="en-US" smtClean="0"/>
              <a:t>1/5/2018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29896B-572C-4740-986A-DB86B079E42D}" type="slidenum">
              <a:rPr lang="en-US" smtClean="0"/>
              <a:t>‹#›</a:t>
            </a:fld>
            <a:endParaRPr lang="en-US"/>
          </a:p>
        </p:txBody>
      </p:sp>
    </p:spTree>
    <p:extLst>
      <p:ext uri="{BB962C8B-B14F-4D97-AF65-F5344CB8AC3E}">
        <p14:creationId xmlns:p14="http://schemas.microsoft.com/office/powerpoint/2010/main" val="2918979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C32E4AA-CDB4-4ECB-BB56-EB11790C0012}" type="datetimeFigureOut">
              <a:rPr lang="en-US" smtClean="0"/>
              <a:t>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29896B-572C-4740-986A-DB86B079E42D}"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8514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C32E4AA-CDB4-4ECB-BB56-EB11790C0012}" type="datetimeFigureOut">
              <a:rPr lang="en-US" smtClean="0"/>
              <a:t>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29896B-572C-4740-986A-DB86B079E42D}" type="slidenum">
              <a:rPr lang="en-US" smtClean="0"/>
              <a:t>‹#›</a:t>
            </a:fld>
            <a:endParaRPr lang="en-US"/>
          </a:p>
        </p:txBody>
      </p:sp>
    </p:spTree>
    <p:extLst>
      <p:ext uri="{BB962C8B-B14F-4D97-AF65-F5344CB8AC3E}">
        <p14:creationId xmlns:p14="http://schemas.microsoft.com/office/powerpoint/2010/main" val="14040927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C32E4AA-CDB4-4ECB-BB56-EB11790C0012}" type="datetimeFigureOut">
              <a:rPr lang="en-US" smtClean="0"/>
              <a:t>1/5/2018</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B29896B-572C-4740-986A-DB86B079E42D}" type="slidenum">
              <a:rPr lang="en-US" smtClean="0"/>
              <a:t>‹#›</a:t>
            </a:fld>
            <a:endParaRPr lang="en-US"/>
          </a:p>
        </p:txBody>
      </p:sp>
    </p:spTree>
    <p:extLst>
      <p:ext uri="{BB962C8B-B14F-4D97-AF65-F5344CB8AC3E}">
        <p14:creationId xmlns:p14="http://schemas.microsoft.com/office/powerpoint/2010/main" val="7010122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jp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10" Type="http://schemas.openxmlformats.org/officeDocument/2006/relationships/image" Target="../media/image15.jpg"/><Relationship Id="rId4" Type="http://schemas.openxmlformats.org/officeDocument/2006/relationships/image" Target="../media/image9.jpg"/><Relationship Id="rId9" Type="http://schemas.openxmlformats.org/officeDocument/2006/relationships/image" Target="../media/image14.jpg"/></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sign&#10;&#10;Description generated with high confidence">
            <a:extLst>
              <a:ext uri="{FF2B5EF4-FFF2-40B4-BE49-F238E27FC236}">
                <a16:creationId xmlns:a16="http://schemas.microsoft.com/office/drawing/2014/main" id="{57497429-AF09-43B6-8E9F-2BBEF7D319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9831" y="-366326"/>
            <a:ext cx="8198603" cy="6537960"/>
          </a:xfrm>
          <a:prstGeom prst="rect">
            <a:avLst/>
          </a:prstGeom>
        </p:spPr>
      </p:pic>
      <p:sp>
        <p:nvSpPr>
          <p:cNvPr id="6" name="TextBox 5">
            <a:extLst>
              <a:ext uri="{FF2B5EF4-FFF2-40B4-BE49-F238E27FC236}">
                <a16:creationId xmlns:a16="http://schemas.microsoft.com/office/drawing/2014/main" id="{85176250-25E1-4182-B70D-52857FFB1A75}"/>
              </a:ext>
            </a:extLst>
          </p:cNvPr>
          <p:cNvSpPr txBox="1"/>
          <p:nvPr/>
        </p:nvSpPr>
        <p:spPr>
          <a:xfrm>
            <a:off x="-60960" y="5633025"/>
            <a:ext cx="12252960" cy="1077218"/>
          </a:xfrm>
          <a:prstGeom prst="rect">
            <a:avLst/>
          </a:prstGeom>
          <a:noFill/>
        </p:spPr>
        <p:txBody>
          <a:bodyPr wrap="square" rtlCol="0">
            <a:spAutoFit/>
          </a:bodyPr>
          <a:lstStyle/>
          <a:p>
            <a:pPr algn="ctr"/>
            <a:r>
              <a:rPr lang="en-PH" sz="3200" dirty="0"/>
              <a:t>PREPARED BY: HURLEY EVANGELISTA | EMMANUEL DEVERA|</a:t>
            </a:r>
          </a:p>
          <a:p>
            <a:pPr algn="ctr"/>
            <a:r>
              <a:rPr lang="en-PH" sz="3200" dirty="0"/>
              <a:t>ALYSSA FERNANDEZ | MIGUEL MATAWARAN</a:t>
            </a:r>
          </a:p>
        </p:txBody>
      </p:sp>
    </p:spTree>
    <p:extLst>
      <p:ext uri="{BB962C8B-B14F-4D97-AF65-F5344CB8AC3E}">
        <p14:creationId xmlns:p14="http://schemas.microsoft.com/office/powerpoint/2010/main" val="4203480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5B9C6C-38BC-4265-88EA-A90948F1816D}"/>
              </a:ext>
            </a:extLst>
          </p:cNvPr>
          <p:cNvPicPr>
            <a:picLocks noChangeAspect="1"/>
          </p:cNvPicPr>
          <p:nvPr/>
        </p:nvPicPr>
        <p:blipFill>
          <a:blip r:embed="rId2"/>
          <a:stretch>
            <a:fillRect/>
          </a:stretch>
        </p:blipFill>
        <p:spPr>
          <a:xfrm>
            <a:off x="0" y="0"/>
            <a:ext cx="12192000" cy="5926419"/>
          </a:xfrm>
          <a:prstGeom prst="rect">
            <a:avLst/>
          </a:prstGeom>
        </p:spPr>
      </p:pic>
      <p:pic>
        <p:nvPicPr>
          <p:cNvPr id="6" name="Picture 5">
            <a:extLst>
              <a:ext uri="{FF2B5EF4-FFF2-40B4-BE49-F238E27FC236}">
                <a16:creationId xmlns:a16="http://schemas.microsoft.com/office/drawing/2014/main" id="{EA92A10E-9BD1-4F75-84B3-B9E0798F27EA}"/>
              </a:ext>
            </a:extLst>
          </p:cNvPr>
          <p:cNvPicPr>
            <a:picLocks noChangeAspect="1"/>
          </p:cNvPicPr>
          <p:nvPr/>
        </p:nvPicPr>
        <p:blipFill>
          <a:blip r:embed="rId3"/>
          <a:stretch>
            <a:fillRect/>
          </a:stretch>
        </p:blipFill>
        <p:spPr>
          <a:xfrm>
            <a:off x="688544" y="5926418"/>
            <a:ext cx="10268757" cy="931581"/>
          </a:xfrm>
          <a:prstGeom prst="rect">
            <a:avLst/>
          </a:prstGeom>
        </p:spPr>
      </p:pic>
    </p:spTree>
    <p:extLst>
      <p:ext uri="{BB962C8B-B14F-4D97-AF65-F5344CB8AC3E}">
        <p14:creationId xmlns:p14="http://schemas.microsoft.com/office/powerpoint/2010/main" val="2895280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5E6272-39F7-4142-B39B-D53AF3592104}"/>
              </a:ext>
            </a:extLst>
          </p:cNvPr>
          <p:cNvPicPr>
            <a:picLocks noChangeAspect="1"/>
          </p:cNvPicPr>
          <p:nvPr/>
        </p:nvPicPr>
        <p:blipFill>
          <a:blip r:embed="rId2"/>
          <a:stretch>
            <a:fillRect/>
          </a:stretch>
        </p:blipFill>
        <p:spPr>
          <a:xfrm>
            <a:off x="0" y="-1"/>
            <a:ext cx="12192000" cy="6296025"/>
          </a:xfrm>
          <a:prstGeom prst="rect">
            <a:avLst/>
          </a:prstGeom>
        </p:spPr>
      </p:pic>
      <p:pic>
        <p:nvPicPr>
          <p:cNvPr id="5" name="Picture 4">
            <a:extLst>
              <a:ext uri="{FF2B5EF4-FFF2-40B4-BE49-F238E27FC236}">
                <a16:creationId xmlns:a16="http://schemas.microsoft.com/office/drawing/2014/main" id="{764772BA-EE60-4E13-A055-7301468F0463}"/>
              </a:ext>
            </a:extLst>
          </p:cNvPr>
          <p:cNvPicPr>
            <a:picLocks noChangeAspect="1"/>
          </p:cNvPicPr>
          <p:nvPr/>
        </p:nvPicPr>
        <p:blipFill>
          <a:blip r:embed="rId3"/>
          <a:stretch>
            <a:fillRect/>
          </a:stretch>
        </p:blipFill>
        <p:spPr>
          <a:xfrm>
            <a:off x="3235433" y="6296023"/>
            <a:ext cx="5397123" cy="561977"/>
          </a:xfrm>
          <a:prstGeom prst="rect">
            <a:avLst/>
          </a:prstGeom>
        </p:spPr>
      </p:pic>
    </p:spTree>
    <p:extLst>
      <p:ext uri="{BB962C8B-B14F-4D97-AF65-F5344CB8AC3E}">
        <p14:creationId xmlns:p14="http://schemas.microsoft.com/office/powerpoint/2010/main" val="1923847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EB87E6-C0BE-414C-BD48-3F5935E2E701}"/>
              </a:ext>
            </a:extLst>
          </p:cNvPr>
          <p:cNvPicPr>
            <a:picLocks noChangeAspect="1"/>
          </p:cNvPicPr>
          <p:nvPr/>
        </p:nvPicPr>
        <p:blipFill>
          <a:blip r:embed="rId2"/>
          <a:stretch>
            <a:fillRect/>
          </a:stretch>
        </p:blipFill>
        <p:spPr>
          <a:xfrm>
            <a:off x="0" y="0"/>
            <a:ext cx="12192000" cy="6131859"/>
          </a:xfrm>
          <a:prstGeom prst="rect">
            <a:avLst/>
          </a:prstGeom>
        </p:spPr>
      </p:pic>
    </p:spTree>
    <p:extLst>
      <p:ext uri="{BB962C8B-B14F-4D97-AF65-F5344CB8AC3E}">
        <p14:creationId xmlns:p14="http://schemas.microsoft.com/office/powerpoint/2010/main" val="1352472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CB61A7-E8AC-4A29-B5E6-E014C230FA44}"/>
              </a:ext>
            </a:extLst>
          </p:cNvPr>
          <p:cNvPicPr>
            <a:picLocks noChangeAspect="1"/>
          </p:cNvPicPr>
          <p:nvPr/>
        </p:nvPicPr>
        <p:blipFill>
          <a:blip r:embed="rId2"/>
          <a:stretch>
            <a:fillRect/>
          </a:stretch>
        </p:blipFill>
        <p:spPr>
          <a:xfrm>
            <a:off x="0" y="260331"/>
            <a:ext cx="12192000" cy="6337337"/>
          </a:xfrm>
          <a:prstGeom prst="rect">
            <a:avLst/>
          </a:prstGeom>
        </p:spPr>
      </p:pic>
    </p:spTree>
    <p:extLst>
      <p:ext uri="{BB962C8B-B14F-4D97-AF65-F5344CB8AC3E}">
        <p14:creationId xmlns:p14="http://schemas.microsoft.com/office/powerpoint/2010/main" val="3060625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04A2FF-6BEF-4DCD-8065-C8C011DC9BB1}"/>
              </a:ext>
            </a:extLst>
          </p:cNvPr>
          <p:cNvPicPr>
            <a:picLocks noChangeAspect="1"/>
          </p:cNvPicPr>
          <p:nvPr/>
        </p:nvPicPr>
        <p:blipFill>
          <a:blip r:embed="rId2"/>
          <a:stretch>
            <a:fillRect/>
          </a:stretch>
        </p:blipFill>
        <p:spPr>
          <a:xfrm>
            <a:off x="0" y="0"/>
            <a:ext cx="12192000" cy="6256656"/>
          </a:xfrm>
          <a:prstGeom prst="rect">
            <a:avLst/>
          </a:prstGeom>
        </p:spPr>
      </p:pic>
    </p:spTree>
    <p:extLst>
      <p:ext uri="{BB962C8B-B14F-4D97-AF65-F5344CB8AC3E}">
        <p14:creationId xmlns:p14="http://schemas.microsoft.com/office/powerpoint/2010/main" val="1102134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336BC5-4CD0-4DC7-B06C-A1433DCF55F8}"/>
              </a:ext>
            </a:extLst>
          </p:cNvPr>
          <p:cNvPicPr>
            <a:picLocks noChangeAspect="1"/>
          </p:cNvPicPr>
          <p:nvPr/>
        </p:nvPicPr>
        <p:blipFill>
          <a:blip r:embed="rId2"/>
          <a:stretch>
            <a:fillRect/>
          </a:stretch>
        </p:blipFill>
        <p:spPr>
          <a:xfrm>
            <a:off x="0" y="1"/>
            <a:ext cx="12192000" cy="6075336"/>
          </a:xfrm>
          <a:prstGeom prst="rect">
            <a:avLst/>
          </a:prstGeom>
        </p:spPr>
      </p:pic>
      <p:pic>
        <p:nvPicPr>
          <p:cNvPr id="5" name="Picture 4">
            <a:extLst>
              <a:ext uri="{FF2B5EF4-FFF2-40B4-BE49-F238E27FC236}">
                <a16:creationId xmlns:a16="http://schemas.microsoft.com/office/drawing/2014/main" id="{FD3AB3A7-C5C9-48BC-A9EC-331D5AE6123D}"/>
              </a:ext>
            </a:extLst>
          </p:cNvPr>
          <p:cNvPicPr>
            <a:picLocks noChangeAspect="1"/>
          </p:cNvPicPr>
          <p:nvPr/>
        </p:nvPicPr>
        <p:blipFill>
          <a:blip r:embed="rId3"/>
          <a:stretch>
            <a:fillRect/>
          </a:stretch>
        </p:blipFill>
        <p:spPr>
          <a:xfrm>
            <a:off x="0" y="6075337"/>
            <a:ext cx="12192000" cy="783793"/>
          </a:xfrm>
          <a:prstGeom prst="rect">
            <a:avLst/>
          </a:prstGeom>
        </p:spPr>
      </p:pic>
    </p:spTree>
    <p:extLst>
      <p:ext uri="{BB962C8B-B14F-4D97-AF65-F5344CB8AC3E}">
        <p14:creationId xmlns:p14="http://schemas.microsoft.com/office/powerpoint/2010/main" val="981896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74.png">
            <a:extLst>
              <a:ext uri="{FF2B5EF4-FFF2-40B4-BE49-F238E27FC236}">
                <a16:creationId xmlns:a16="http://schemas.microsoft.com/office/drawing/2014/main" id="{CFAADFEB-076D-4FC6-ABF9-C32FA846C56C}"/>
              </a:ext>
            </a:extLst>
          </p:cNvPr>
          <p:cNvPicPr/>
          <p:nvPr/>
        </p:nvPicPr>
        <p:blipFill>
          <a:blip r:embed="rId2"/>
          <a:srcRect/>
          <a:stretch>
            <a:fillRect/>
          </a:stretch>
        </p:blipFill>
        <p:spPr>
          <a:xfrm>
            <a:off x="0" y="-1"/>
            <a:ext cx="12192000" cy="6059838"/>
          </a:xfrm>
          <a:prstGeom prst="rect">
            <a:avLst/>
          </a:prstGeom>
          <a:ln/>
        </p:spPr>
      </p:pic>
      <p:pic>
        <p:nvPicPr>
          <p:cNvPr id="3" name="Picture 2">
            <a:extLst>
              <a:ext uri="{FF2B5EF4-FFF2-40B4-BE49-F238E27FC236}">
                <a16:creationId xmlns:a16="http://schemas.microsoft.com/office/drawing/2014/main" id="{0127EE5F-0A57-4975-8BEE-05111BDDDCC8}"/>
              </a:ext>
            </a:extLst>
          </p:cNvPr>
          <p:cNvPicPr>
            <a:picLocks noChangeAspect="1"/>
          </p:cNvPicPr>
          <p:nvPr/>
        </p:nvPicPr>
        <p:blipFill>
          <a:blip r:embed="rId3"/>
          <a:stretch>
            <a:fillRect/>
          </a:stretch>
        </p:blipFill>
        <p:spPr>
          <a:xfrm>
            <a:off x="3338027" y="6059837"/>
            <a:ext cx="5139546" cy="798163"/>
          </a:xfrm>
          <a:prstGeom prst="rect">
            <a:avLst/>
          </a:prstGeom>
        </p:spPr>
      </p:pic>
    </p:spTree>
    <p:extLst>
      <p:ext uri="{BB962C8B-B14F-4D97-AF65-F5344CB8AC3E}">
        <p14:creationId xmlns:p14="http://schemas.microsoft.com/office/powerpoint/2010/main" val="23859946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2C4236-F218-4EC6-96F9-B17EB25B6D92}"/>
              </a:ext>
            </a:extLst>
          </p:cNvPr>
          <p:cNvPicPr>
            <a:picLocks noChangeAspect="1"/>
          </p:cNvPicPr>
          <p:nvPr/>
        </p:nvPicPr>
        <p:blipFill>
          <a:blip r:embed="rId2"/>
          <a:stretch>
            <a:fillRect/>
          </a:stretch>
        </p:blipFill>
        <p:spPr>
          <a:xfrm>
            <a:off x="0" y="0"/>
            <a:ext cx="5625885" cy="6858000"/>
          </a:xfrm>
          <a:prstGeom prst="rect">
            <a:avLst/>
          </a:prstGeom>
        </p:spPr>
      </p:pic>
      <p:pic>
        <p:nvPicPr>
          <p:cNvPr id="5" name="Picture 4">
            <a:extLst>
              <a:ext uri="{FF2B5EF4-FFF2-40B4-BE49-F238E27FC236}">
                <a16:creationId xmlns:a16="http://schemas.microsoft.com/office/drawing/2014/main" id="{90B09341-7B3B-49CD-A778-0E56288D6726}"/>
              </a:ext>
            </a:extLst>
          </p:cNvPr>
          <p:cNvPicPr>
            <a:picLocks noChangeAspect="1"/>
          </p:cNvPicPr>
          <p:nvPr/>
        </p:nvPicPr>
        <p:blipFill>
          <a:blip r:embed="rId3"/>
          <a:stretch>
            <a:fillRect/>
          </a:stretch>
        </p:blipFill>
        <p:spPr>
          <a:xfrm>
            <a:off x="6121831" y="122856"/>
            <a:ext cx="6070169" cy="6735144"/>
          </a:xfrm>
          <a:prstGeom prst="rect">
            <a:avLst/>
          </a:prstGeom>
        </p:spPr>
      </p:pic>
    </p:spTree>
    <p:extLst>
      <p:ext uri="{BB962C8B-B14F-4D97-AF65-F5344CB8AC3E}">
        <p14:creationId xmlns:p14="http://schemas.microsoft.com/office/powerpoint/2010/main" val="18784733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46112-5840-4789-B9CE-FDD0D5134045}"/>
              </a:ext>
            </a:extLst>
          </p:cNvPr>
          <p:cNvSpPr>
            <a:spLocks noGrp="1"/>
          </p:cNvSpPr>
          <p:nvPr>
            <p:ph type="title"/>
          </p:nvPr>
        </p:nvSpPr>
        <p:spPr>
          <a:xfrm>
            <a:off x="1478281" y="-366608"/>
            <a:ext cx="9601196" cy="1303867"/>
          </a:xfrm>
        </p:spPr>
        <p:txBody>
          <a:bodyPr/>
          <a:lstStyle/>
          <a:p>
            <a:r>
              <a:rPr lang="en-US" b="1" dirty="0"/>
              <a:t>EVENT TABLE</a:t>
            </a:r>
          </a:p>
        </p:txBody>
      </p:sp>
      <p:pic>
        <p:nvPicPr>
          <p:cNvPr id="5" name="Picture 4">
            <a:extLst>
              <a:ext uri="{FF2B5EF4-FFF2-40B4-BE49-F238E27FC236}">
                <a16:creationId xmlns:a16="http://schemas.microsoft.com/office/drawing/2014/main" id="{02F48DA3-6C79-4A8D-9835-22F0EF1756D1}"/>
              </a:ext>
            </a:extLst>
          </p:cNvPr>
          <p:cNvPicPr>
            <a:picLocks noChangeAspect="1"/>
          </p:cNvPicPr>
          <p:nvPr/>
        </p:nvPicPr>
        <p:blipFill>
          <a:blip r:embed="rId3"/>
          <a:stretch>
            <a:fillRect/>
          </a:stretch>
        </p:blipFill>
        <p:spPr>
          <a:xfrm>
            <a:off x="482990" y="498852"/>
            <a:ext cx="11226020" cy="5901948"/>
          </a:xfrm>
          <a:prstGeom prst="rect">
            <a:avLst/>
          </a:prstGeom>
        </p:spPr>
      </p:pic>
    </p:spTree>
    <p:extLst>
      <p:ext uri="{BB962C8B-B14F-4D97-AF65-F5344CB8AC3E}">
        <p14:creationId xmlns:p14="http://schemas.microsoft.com/office/powerpoint/2010/main" val="1853894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3834E4-C765-402E-B022-5A0A6BBE5493}"/>
              </a:ext>
            </a:extLst>
          </p:cNvPr>
          <p:cNvPicPr>
            <a:picLocks noChangeAspect="1"/>
          </p:cNvPicPr>
          <p:nvPr/>
        </p:nvPicPr>
        <p:blipFill>
          <a:blip r:embed="rId2"/>
          <a:stretch>
            <a:fillRect/>
          </a:stretch>
        </p:blipFill>
        <p:spPr>
          <a:xfrm>
            <a:off x="450176" y="0"/>
            <a:ext cx="11282041" cy="2727702"/>
          </a:xfrm>
          <a:prstGeom prst="rect">
            <a:avLst/>
          </a:prstGeom>
        </p:spPr>
      </p:pic>
      <p:pic>
        <p:nvPicPr>
          <p:cNvPr id="5" name="Picture 4">
            <a:extLst>
              <a:ext uri="{FF2B5EF4-FFF2-40B4-BE49-F238E27FC236}">
                <a16:creationId xmlns:a16="http://schemas.microsoft.com/office/drawing/2014/main" id="{C179DB37-BD6D-4C26-9E70-8AB7D5AEDAAA}"/>
              </a:ext>
            </a:extLst>
          </p:cNvPr>
          <p:cNvPicPr>
            <a:picLocks noChangeAspect="1"/>
          </p:cNvPicPr>
          <p:nvPr/>
        </p:nvPicPr>
        <p:blipFill>
          <a:blip r:embed="rId3"/>
          <a:stretch>
            <a:fillRect/>
          </a:stretch>
        </p:blipFill>
        <p:spPr>
          <a:xfrm>
            <a:off x="450175" y="2727702"/>
            <a:ext cx="11282041" cy="4130298"/>
          </a:xfrm>
          <a:prstGeom prst="rect">
            <a:avLst/>
          </a:prstGeom>
        </p:spPr>
      </p:pic>
    </p:spTree>
    <p:extLst>
      <p:ext uri="{BB962C8B-B14F-4D97-AF65-F5344CB8AC3E}">
        <p14:creationId xmlns:p14="http://schemas.microsoft.com/office/powerpoint/2010/main" val="4172866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DE49AE3-4B15-4DED-B055-6A008CC1474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12939" y="737430"/>
            <a:ext cx="3169752" cy="2791773"/>
          </a:xfrm>
        </p:spPr>
      </p:pic>
      <p:pic>
        <p:nvPicPr>
          <p:cNvPr id="7" name="Picture 6">
            <a:extLst>
              <a:ext uri="{FF2B5EF4-FFF2-40B4-BE49-F238E27FC236}">
                <a16:creationId xmlns:a16="http://schemas.microsoft.com/office/drawing/2014/main" id="{E2C76A66-44FD-47F4-A542-EBB87B9A62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1137" y="737431"/>
            <a:ext cx="3949877" cy="2669087"/>
          </a:xfrm>
          <a:prstGeom prst="rect">
            <a:avLst/>
          </a:prstGeom>
        </p:spPr>
      </p:pic>
      <p:pic>
        <p:nvPicPr>
          <p:cNvPr id="9" name="Picture 8" descr="A picture containing clipart&#10;&#10;Description generated with very high confidence">
            <a:extLst>
              <a:ext uri="{FF2B5EF4-FFF2-40B4-BE49-F238E27FC236}">
                <a16:creationId xmlns:a16="http://schemas.microsoft.com/office/drawing/2014/main" id="{054302D4-63B8-479F-97E7-101346BADC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9460" y="703864"/>
            <a:ext cx="2776547" cy="2825339"/>
          </a:xfrm>
          <a:prstGeom prst="rect">
            <a:avLst/>
          </a:prstGeom>
        </p:spPr>
      </p:pic>
      <p:pic>
        <p:nvPicPr>
          <p:cNvPr id="13" name="Picture 12">
            <a:extLst>
              <a:ext uri="{FF2B5EF4-FFF2-40B4-BE49-F238E27FC236}">
                <a16:creationId xmlns:a16="http://schemas.microsoft.com/office/drawing/2014/main" id="{67820B7C-1DA5-470F-B509-8619A35443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2939" y="3656807"/>
            <a:ext cx="3829166" cy="2548136"/>
          </a:xfrm>
          <a:prstGeom prst="rect">
            <a:avLst/>
          </a:prstGeom>
        </p:spPr>
      </p:pic>
      <p:pic>
        <p:nvPicPr>
          <p:cNvPr id="17" name="Picture 16">
            <a:extLst>
              <a:ext uri="{FF2B5EF4-FFF2-40B4-BE49-F238E27FC236}">
                <a16:creationId xmlns:a16="http://schemas.microsoft.com/office/drawing/2014/main" id="{EAA5DEE9-E561-4C27-B753-79FF8CBB9F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0864" y="3529203"/>
            <a:ext cx="3489725" cy="2774018"/>
          </a:xfrm>
          <a:prstGeom prst="rect">
            <a:avLst/>
          </a:prstGeom>
        </p:spPr>
      </p:pic>
      <p:pic>
        <p:nvPicPr>
          <p:cNvPr id="19" name="Picture 18">
            <a:extLst>
              <a:ext uri="{FF2B5EF4-FFF2-40B4-BE49-F238E27FC236}">
                <a16:creationId xmlns:a16="http://schemas.microsoft.com/office/drawing/2014/main" id="{01C8C4A8-BBC7-43A4-AB49-70B36DA880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01014" y="3656807"/>
            <a:ext cx="3165706" cy="2523729"/>
          </a:xfrm>
          <a:prstGeom prst="rect">
            <a:avLst/>
          </a:prstGeom>
        </p:spPr>
      </p:pic>
      <p:pic>
        <p:nvPicPr>
          <p:cNvPr id="3" name="Picture 2">
            <a:extLst>
              <a:ext uri="{FF2B5EF4-FFF2-40B4-BE49-F238E27FC236}">
                <a16:creationId xmlns:a16="http://schemas.microsoft.com/office/drawing/2014/main" id="{08928A89-641B-4870-A995-45179BE5F07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17981"/>
            <a:ext cx="6716891" cy="3549644"/>
          </a:xfrm>
          <a:prstGeom prst="rect">
            <a:avLst/>
          </a:prstGeom>
        </p:spPr>
      </p:pic>
      <p:pic>
        <p:nvPicPr>
          <p:cNvPr id="6" name="Picture 5">
            <a:extLst>
              <a:ext uri="{FF2B5EF4-FFF2-40B4-BE49-F238E27FC236}">
                <a16:creationId xmlns:a16="http://schemas.microsoft.com/office/drawing/2014/main" id="{3CBC8D26-1E45-4D26-80C3-203DD08E673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16891" y="1226329"/>
            <a:ext cx="4850864" cy="5081856"/>
          </a:xfrm>
          <a:prstGeom prst="rect">
            <a:avLst/>
          </a:prstGeom>
        </p:spPr>
      </p:pic>
    </p:spTree>
    <p:extLst>
      <p:ext uri="{BB962C8B-B14F-4D97-AF65-F5344CB8AC3E}">
        <p14:creationId xmlns:p14="http://schemas.microsoft.com/office/powerpoint/2010/main" val="205349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ppt_x"/>
                                          </p:val>
                                        </p:tav>
                                        <p:tav tm="100000">
                                          <p:val>
                                            <p:strVal val="#ppt_x"/>
                                          </p:val>
                                        </p:tav>
                                      </p:tavLst>
                                    </p:anim>
                                    <p:anim calcmode="lin" valueType="num">
                                      <p:cBhvr additive="base">
                                        <p:cTn id="21" dur="500" fill="hold"/>
                                        <p:tgtEl>
                                          <p:spTgt spid="17"/>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ppt_x"/>
                                          </p:val>
                                        </p:tav>
                                        <p:tav tm="100000">
                                          <p:val>
                                            <p:strVal val="#ppt_x"/>
                                          </p:val>
                                        </p:tav>
                                      </p:tavLst>
                                    </p:anim>
                                    <p:anim calcmode="lin" valueType="num">
                                      <p:cBhvr additive="base">
                                        <p:cTn id="2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1000"/>
                                        <p:tgtEl>
                                          <p:spTgt spid="9"/>
                                        </p:tgtEl>
                                      </p:cBhvr>
                                    </p:animEffect>
                                    <p:anim calcmode="lin" valueType="num">
                                      <p:cBhvr>
                                        <p:cTn id="31" dur="1000" fill="hold"/>
                                        <p:tgtEl>
                                          <p:spTgt spid="9"/>
                                        </p:tgtEl>
                                        <p:attrNameLst>
                                          <p:attrName>ppt_x</p:attrName>
                                        </p:attrNameLst>
                                      </p:cBhvr>
                                      <p:tavLst>
                                        <p:tav tm="0">
                                          <p:val>
                                            <p:strVal val="#ppt_x"/>
                                          </p:val>
                                        </p:tav>
                                        <p:tav tm="100000">
                                          <p:val>
                                            <p:strVal val="#ppt_x"/>
                                          </p:val>
                                        </p:tav>
                                      </p:tavLst>
                                    </p:anim>
                                    <p:anim calcmode="lin" valueType="num">
                                      <p:cBhvr>
                                        <p:cTn id="32" dur="1000" fill="hold"/>
                                        <p:tgtEl>
                                          <p:spTgt spid="9"/>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1000"/>
                                        <p:tgtEl>
                                          <p:spTgt spid="13"/>
                                        </p:tgtEl>
                                      </p:cBhvr>
                                    </p:animEffect>
                                    <p:anim calcmode="lin" valueType="num">
                                      <p:cBhvr>
                                        <p:cTn id="36" dur="1000" fill="hold"/>
                                        <p:tgtEl>
                                          <p:spTgt spid="13"/>
                                        </p:tgtEl>
                                        <p:attrNameLst>
                                          <p:attrName>ppt_x</p:attrName>
                                        </p:attrNameLst>
                                      </p:cBhvr>
                                      <p:tavLst>
                                        <p:tav tm="0">
                                          <p:val>
                                            <p:strVal val="#ppt_x"/>
                                          </p:val>
                                        </p:tav>
                                        <p:tav tm="100000">
                                          <p:val>
                                            <p:strVal val="#ppt_x"/>
                                          </p:val>
                                        </p:tav>
                                      </p:tavLst>
                                    </p:anim>
                                    <p:anim calcmode="lin" valueType="num">
                                      <p:cBhvr>
                                        <p:cTn id="3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 calcmode="lin" valueType="num">
                                      <p:cBhvr additive="base">
                                        <p:cTn id="42" dur="500" fill="hold"/>
                                        <p:tgtEl>
                                          <p:spTgt spid="3"/>
                                        </p:tgtEl>
                                        <p:attrNameLst>
                                          <p:attrName>ppt_x</p:attrName>
                                        </p:attrNameLst>
                                      </p:cBhvr>
                                      <p:tavLst>
                                        <p:tav tm="0">
                                          <p:val>
                                            <p:strVal val="#ppt_x"/>
                                          </p:val>
                                        </p:tav>
                                        <p:tav tm="100000">
                                          <p:val>
                                            <p:strVal val="#ppt_x"/>
                                          </p:val>
                                        </p:tav>
                                      </p:tavLst>
                                    </p:anim>
                                    <p:anim calcmode="lin" valueType="num">
                                      <p:cBhvr additive="base">
                                        <p:cTn id="4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6"/>
                                        </p:tgtEl>
                                        <p:attrNameLst>
                                          <p:attrName>style.visibility</p:attrName>
                                        </p:attrNameLst>
                                      </p:cBhvr>
                                      <p:to>
                                        <p:strVal val="visible"/>
                                      </p:to>
                                    </p:set>
                                    <p:anim calcmode="lin" valueType="num">
                                      <p:cBhvr additive="base">
                                        <p:cTn id="48" dur="500" fill="hold"/>
                                        <p:tgtEl>
                                          <p:spTgt spid="6"/>
                                        </p:tgtEl>
                                        <p:attrNameLst>
                                          <p:attrName>ppt_x</p:attrName>
                                        </p:attrNameLst>
                                      </p:cBhvr>
                                      <p:tavLst>
                                        <p:tav tm="0">
                                          <p:val>
                                            <p:strVal val="#ppt_x"/>
                                          </p:val>
                                        </p:tav>
                                        <p:tav tm="100000">
                                          <p:val>
                                            <p:strVal val="#ppt_x"/>
                                          </p:val>
                                        </p:tav>
                                      </p:tavLst>
                                    </p:anim>
                                    <p:anim calcmode="lin" valueType="num">
                                      <p:cBhvr additive="base">
                                        <p:cTn id="4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C61747-69EA-4EA7-9C2C-2D7F890C4787}"/>
              </a:ext>
            </a:extLst>
          </p:cNvPr>
          <p:cNvPicPr>
            <a:picLocks noChangeAspect="1"/>
          </p:cNvPicPr>
          <p:nvPr/>
        </p:nvPicPr>
        <p:blipFill>
          <a:blip r:embed="rId2"/>
          <a:stretch>
            <a:fillRect/>
          </a:stretch>
        </p:blipFill>
        <p:spPr>
          <a:xfrm>
            <a:off x="445415" y="0"/>
            <a:ext cx="11271304" cy="6858000"/>
          </a:xfrm>
          <a:prstGeom prst="rect">
            <a:avLst/>
          </a:prstGeom>
        </p:spPr>
      </p:pic>
    </p:spTree>
    <p:extLst>
      <p:ext uri="{BB962C8B-B14F-4D97-AF65-F5344CB8AC3E}">
        <p14:creationId xmlns:p14="http://schemas.microsoft.com/office/powerpoint/2010/main" val="2869751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9E109A-D938-4AD1-8C06-175E10E6554F}"/>
              </a:ext>
            </a:extLst>
          </p:cNvPr>
          <p:cNvPicPr>
            <a:picLocks noChangeAspect="1"/>
          </p:cNvPicPr>
          <p:nvPr/>
        </p:nvPicPr>
        <p:blipFill>
          <a:blip r:embed="rId2"/>
          <a:stretch>
            <a:fillRect/>
          </a:stretch>
        </p:blipFill>
        <p:spPr>
          <a:xfrm>
            <a:off x="460348" y="623806"/>
            <a:ext cx="11271304" cy="2805194"/>
          </a:xfrm>
          <a:prstGeom prst="rect">
            <a:avLst/>
          </a:prstGeom>
        </p:spPr>
      </p:pic>
      <p:pic>
        <p:nvPicPr>
          <p:cNvPr id="3" name="Picture 2">
            <a:extLst>
              <a:ext uri="{FF2B5EF4-FFF2-40B4-BE49-F238E27FC236}">
                <a16:creationId xmlns:a16="http://schemas.microsoft.com/office/drawing/2014/main" id="{5507B20A-3351-478C-B40F-9E8F68DBBE27}"/>
              </a:ext>
            </a:extLst>
          </p:cNvPr>
          <p:cNvPicPr>
            <a:picLocks noChangeAspect="1"/>
          </p:cNvPicPr>
          <p:nvPr/>
        </p:nvPicPr>
        <p:blipFill>
          <a:blip r:embed="rId3"/>
          <a:stretch>
            <a:fillRect/>
          </a:stretch>
        </p:blipFill>
        <p:spPr>
          <a:xfrm>
            <a:off x="460348" y="3429000"/>
            <a:ext cx="11271304" cy="2584342"/>
          </a:xfrm>
          <a:prstGeom prst="rect">
            <a:avLst/>
          </a:prstGeom>
        </p:spPr>
      </p:pic>
    </p:spTree>
    <p:extLst>
      <p:ext uri="{BB962C8B-B14F-4D97-AF65-F5344CB8AC3E}">
        <p14:creationId xmlns:p14="http://schemas.microsoft.com/office/powerpoint/2010/main" val="2860629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79A2F9-FCFF-4066-9C96-4EFE89BDD84C}"/>
              </a:ext>
            </a:extLst>
          </p:cNvPr>
          <p:cNvPicPr>
            <a:picLocks noChangeAspect="1"/>
          </p:cNvPicPr>
          <p:nvPr/>
        </p:nvPicPr>
        <p:blipFill>
          <a:blip r:embed="rId2"/>
          <a:stretch>
            <a:fillRect/>
          </a:stretch>
        </p:blipFill>
        <p:spPr>
          <a:xfrm>
            <a:off x="463335" y="0"/>
            <a:ext cx="11268882" cy="6858000"/>
          </a:xfrm>
          <a:prstGeom prst="rect">
            <a:avLst/>
          </a:prstGeom>
        </p:spPr>
      </p:pic>
    </p:spTree>
    <p:extLst>
      <p:ext uri="{BB962C8B-B14F-4D97-AF65-F5344CB8AC3E}">
        <p14:creationId xmlns:p14="http://schemas.microsoft.com/office/powerpoint/2010/main" val="3024718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58B2A-68EC-4516-9B2F-539D98E91A30}"/>
              </a:ext>
            </a:extLst>
          </p:cNvPr>
          <p:cNvSpPr>
            <a:spLocks noGrp="1"/>
          </p:cNvSpPr>
          <p:nvPr>
            <p:ph type="title"/>
          </p:nvPr>
        </p:nvSpPr>
        <p:spPr>
          <a:xfrm>
            <a:off x="0" y="0"/>
            <a:ext cx="10896599" cy="712923"/>
          </a:xfrm>
        </p:spPr>
        <p:txBody>
          <a:bodyPr>
            <a:noAutofit/>
          </a:bodyPr>
          <a:lstStyle/>
          <a:p>
            <a:r>
              <a:rPr lang="en-PH" sz="3200" b="1" dirty="0"/>
              <a:t>FUNCTIONAL DECOMPOSITION DIAGRAM</a:t>
            </a:r>
          </a:p>
        </p:txBody>
      </p:sp>
      <p:pic>
        <p:nvPicPr>
          <p:cNvPr id="6" name="Picture 5">
            <a:extLst>
              <a:ext uri="{FF2B5EF4-FFF2-40B4-BE49-F238E27FC236}">
                <a16:creationId xmlns:a16="http://schemas.microsoft.com/office/drawing/2014/main" id="{78E916D3-A071-4FC9-9BFA-3CBC765E6495}"/>
              </a:ext>
            </a:extLst>
          </p:cNvPr>
          <p:cNvPicPr>
            <a:picLocks noChangeAspect="1"/>
          </p:cNvPicPr>
          <p:nvPr/>
        </p:nvPicPr>
        <p:blipFill>
          <a:blip r:embed="rId2"/>
          <a:stretch>
            <a:fillRect/>
          </a:stretch>
        </p:blipFill>
        <p:spPr>
          <a:xfrm>
            <a:off x="0" y="712923"/>
            <a:ext cx="12192000" cy="6145077"/>
          </a:xfrm>
          <a:prstGeom prst="rect">
            <a:avLst/>
          </a:prstGeom>
        </p:spPr>
      </p:pic>
    </p:spTree>
    <p:extLst>
      <p:ext uri="{BB962C8B-B14F-4D97-AF65-F5344CB8AC3E}">
        <p14:creationId xmlns:p14="http://schemas.microsoft.com/office/powerpoint/2010/main" val="2322556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BE01-639C-4356-AB82-018DF8541229}"/>
              </a:ext>
            </a:extLst>
          </p:cNvPr>
          <p:cNvSpPr>
            <a:spLocks noGrp="1"/>
          </p:cNvSpPr>
          <p:nvPr>
            <p:ph type="title"/>
          </p:nvPr>
        </p:nvSpPr>
        <p:spPr>
          <a:xfrm>
            <a:off x="1" y="1"/>
            <a:ext cx="8074616" cy="650766"/>
          </a:xfrm>
        </p:spPr>
        <p:txBody>
          <a:bodyPr>
            <a:normAutofit/>
          </a:bodyPr>
          <a:lstStyle/>
          <a:p>
            <a:r>
              <a:rPr lang="en-PH" sz="3200" b="1" dirty="0"/>
              <a:t>DATA FLOW DIAGRAM: Level 0 Diagram</a:t>
            </a:r>
          </a:p>
        </p:txBody>
      </p:sp>
      <p:pic>
        <p:nvPicPr>
          <p:cNvPr id="7" name="Picture 6">
            <a:extLst>
              <a:ext uri="{FF2B5EF4-FFF2-40B4-BE49-F238E27FC236}">
                <a16:creationId xmlns:a16="http://schemas.microsoft.com/office/drawing/2014/main" id="{E687A9FC-E799-4630-83DE-3B6392A0C40B}"/>
              </a:ext>
            </a:extLst>
          </p:cNvPr>
          <p:cNvPicPr>
            <a:picLocks noChangeAspect="1"/>
          </p:cNvPicPr>
          <p:nvPr/>
        </p:nvPicPr>
        <p:blipFill>
          <a:blip r:embed="rId2"/>
          <a:stretch>
            <a:fillRect/>
          </a:stretch>
        </p:blipFill>
        <p:spPr>
          <a:xfrm>
            <a:off x="-1" y="650766"/>
            <a:ext cx="12191999" cy="6207233"/>
          </a:xfrm>
          <a:prstGeom prst="rect">
            <a:avLst/>
          </a:prstGeom>
        </p:spPr>
      </p:pic>
    </p:spTree>
    <p:extLst>
      <p:ext uri="{BB962C8B-B14F-4D97-AF65-F5344CB8AC3E}">
        <p14:creationId xmlns:p14="http://schemas.microsoft.com/office/powerpoint/2010/main" val="1622020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4C017-87AA-4F64-9B5A-ADB6791556CF}"/>
              </a:ext>
            </a:extLst>
          </p:cNvPr>
          <p:cNvSpPr>
            <a:spLocks noGrp="1"/>
          </p:cNvSpPr>
          <p:nvPr>
            <p:ph type="title"/>
          </p:nvPr>
        </p:nvSpPr>
        <p:spPr>
          <a:xfrm>
            <a:off x="0" y="0"/>
            <a:ext cx="4138047" cy="433953"/>
          </a:xfrm>
        </p:spPr>
        <p:txBody>
          <a:bodyPr>
            <a:normAutofit fontScale="90000"/>
          </a:bodyPr>
          <a:lstStyle/>
          <a:p>
            <a:r>
              <a:rPr lang="en-PH" sz="3200" b="1" dirty="0"/>
              <a:t>LEVEL 1 DIAGRAM</a:t>
            </a:r>
          </a:p>
        </p:txBody>
      </p:sp>
      <p:pic>
        <p:nvPicPr>
          <p:cNvPr id="6" name="Picture 5">
            <a:extLst>
              <a:ext uri="{FF2B5EF4-FFF2-40B4-BE49-F238E27FC236}">
                <a16:creationId xmlns:a16="http://schemas.microsoft.com/office/drawing/2014/main" id="{14D6B0B4-B308-411A-896E-46AB5024395A}"/>
              </a:ext>
            </a:extLst>
          </p:cNvPr>
          <p:cNvPicPr>
            <a:picLocks noChangeAspect="1"/>
          </p:cNvPicPr>
          <p:nvPr/>
        </p:nvPicPr>
        <p:blipFill>
          <a:blip r:embed="rId2"/>
          <a:stretch>
            <a:fillRect/>
          </a:stretch>
        </p:blipFill>
        <p:spPr>
          <a:xfrm>
            <a:off x="0" y="433952"/>
            <a:ext cx="12192000" cy="6424047"/>
          </a:xfrm>
          <a:prstGeom prst="rect">
            <a:avLst/>
          </a:prstGeom>
        </p:spPr>
      </p:pic>
    </p:spTree>
    <p:extLst>
      <p:ext uri="{BB962C8B-B14F-4D97-AF65-F5344CB8AC3E}">
        <p14:creationId xmlns:p14="http://schemas.microsoft.com/office/powerpoint/2010/main" val="2029022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CE378-7556-45DA-B2E9-3C7472470137}"/>
              </a:ext>
            </a:extLst>
          </p:cNvPr>
          <p:cNvSpPr>
            <a:spLocks noGrp="1"/>
          </p:cNvSpPr>
          <p:nvPr>
            <p:ph type="title"/>
          </p:nvPr>
        </p:nvSpPr>
        <p:spPr>
          <a:xfrm>
            <a:off x="0" y="1"/>
            <a:ext cx="7392692" cy="697424"/>
          </a:xfrm>
        </p:spPr>
        <p:txBody>
          <a:bodyPr>
            <a:normAutofit/>
          </a:bodyPr>
          <a:lstStyle/>
          <a:p>
            <a:r>
              <a:rPr lang="en-PH" sz="3200" b="1" dirty="0"/>
              <a:t>ENTITY RELATIONSHIP DIAGRAM</a:t>
            </a:r>
          </a:p>
        </p:txBody>
      </p:sp>
      <p:pic>
        <p:nvPicPr>
          <p:cNvPr id="7" name="Picture 6">
            <a:extLst>
              <a:ext uri="{FF2B5EF4-FFF2-40B4-BE49-F238E27FC236}">
                <a16:creationId xmlns:a16="http://schemas.microsoft.com/office/drawing/2014/main" id="{C35A8BBC-D97C-4BAF-B04C-0AA2822B4E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7424"/>
            <a:ext cx="12192000" cy="6160575"/>
          </a:xfrm>
          <a:prstGeom prst="rect">
            <a:avLst/>
          </a:prstGeom>
        </p:spPr>
      </p:pic>
    </p:spTree>
    <p:extLst>
      <p:ext uri="{BB962C8B-B14F-4D97-AF65-F5344CB8AC3E}">
        <p14:creationId xmlns:p14="http://schemas.microsoft.com/office/powerpoint/2010/main" val="1506633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399722" cy="596348"/>
          </a:xfrm>
        </p:spPr>
        <p:txBody>
          <a:bodyPr>
            <a:normAutofit/>
          </a:bodyPr>
          <a:lstStyle/>
          <a:p>
            <a:r>
              <a:rPr lang="en-PH" sz="3200" b="1" dirty="0"/>
              <a:t>DATA DICTIONARY</a:t>
            </a:r>
          </a:p>
        </p:txBody>
      </p:sp>
      <p:pic>
        <p:nvPicPr>
          <p:cNvPr id="9" name="Picture 8">
            <a:extLst>
              <a:ext uri="{FF2B5EF4-FFF2-40B4-BE49-F238E27FC236}">
                <a16:creationId xmlns:a16="http://schemas.microsoft.com/office/drawing/2014/main" id="{957843D0-4AF7-40FB-A26B-FA0C62342134}"/>
              </a:ext>
            </a:extLst>
          </p:cNvPr>
          <p:cNvPicPr>
            <a:picLocks noChangeAspect="1"/>
          </p:cNvPicPr>
          <p:nvPr/>
        </p:nvPicPr>
        <p:blipFill>
          <a:blip r:embed="rId2"/>
          <a:stretch>
            <a:fillRect/>
          </a:stretch>
        </p:blipFill>
        <p:spPr>
          <a:xfrm>
            <a:off x="504411" y="501718"/>
            <a:ext cx="11157502" cy="6044856"/>
          </a:xfrm>
          <a:prstGeom prst="rect">
            <a:avLst/>
          </a:prstGeom>
        </p:spPr>
      </p:pic>
    </p:spTree>
    <p:extLst>
      <p:ext uri="{BB962C8B-B14F-4D97-AF65-F5344CB8AC3E}">
        <p14:creationId xmlns:p14="http://schemas.microsoft.com/office/powerpoint/2010/main" val="107050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399722" cy="596348"/>
          </a:xfrm>
        </p:spPr>
        <p:txBody>
          <a:bodyPr>
            <a:normAutofit/>
          </a:bodyPr>
          <a:lstStyle/>
          <a:p>
            <a:r>
              <a:rPr lang="en-PH" sz="3200" b="1" dirty="0"/>
              <a:t>DATA DICTIONARY</a:t>
            </a:r>
          </a:p>
        </p:txBody>
      </p:sp>
      <p:pic>
        <p:nvPicPr>
          <p:cNvPr id="3" name="Picture 2">
            <a:extLst>
              <a:ext uri="{FF2B5EF4-FFF2-40B4-BE49-F238E27FC236}">
                <a16:creationId xmlns:a16="http://schemas.microsoft.com/office/drawing/2014/main" id="{968F0D47-8648-4EFB-9F44-AAB2F0B7EBAB}"/>
              </a:ext>
            </a:extLst>
          </p:cNvPr>
          <p:cNvPicPr>
            <a:picLocks noChangeAspect="1"/>
          </p:cNvPicPr>
          <p:nvPr/>
        </p:nvPicPr>
        <p:blipFill>
          <a:blip r:embed="rId2"/>
          <a:stretch>
            <a:fillRect/>
          </a:stretch>
        </p:blipFill>
        <p:spPr>
          <a:xfrm>
            <a:off x="606286" y="722243"/>
            <a:ext cx="11161643" cy="3743740"/>
          </a:xfrm>
          <a:prstGeom prst="rect">
            <a:avLst/>
          </a:prstGeom>
        </p:spPr>
      </p:pic>
      <p:pic>
        <p:nvPicPr>
          <p:cNvPr id="4" name="Picture 3">
            <a:extLst>
              <a:ext uri="{FF2B5EF4-FFF2-40B4-BE49-F238E27FC236}">
                <a16:creationId xmlns:a16="http://schemas.microsoft.com/office/drawing/2014/main" id="{F96268C1-B914-492C-9C65-87ED85458AEA}"/>
              </a:ext>
            </a:extLst>
          </p:cNvPr>
          <p:cNvPicPr>
            <a:picLocks noChangeAspect="1"/>
          </p:cNvPicPr>
          <p:nvPr/>
        </p:nvPicPr>
        <p:blipFill>
          <a:blip r:embed="rId3"/>
          <a:stretch>
            <a:fillRect/>
          </a:stretch>
        </p:blipFill>
        <p:spPr>
          <a:xfrm>
            <a:off x="606286" y="4183131"/>
            <a:ext cx="11015871" cy="2323685"/>
          </a:xfrm>
          <a:prstGeom prst="rect">
            <a:avLst/>
          </a:prstGeom>
        </p:spPr>
      </p:pic>
    </p:spTree>
    <p:extLst>
      <p:ext uri="{BB962C8B-B14F-4D97-AF65-F5344CB8AC3E}">
        <p14:creationId xmlns:p14="http://schemas.microsoft.com/office/powerpoint/2010/main" val="1829813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399722" cy="596348"/>
          </a:xfrm>
        </p:spPr>
        <p:txBody>
          <a:bodyPr>
            <a:normAutofit/>
          </a:bodyPr>
          <a:lstStyle/>
          <a:p>
            <a:r>
              <a:rPr lang="en-PH" sz="3200" b="1" dirty="0"/>
              <a:t>DATA DICTIONARY</a:t>
            </a:r>
          </a:p>
        </p:txBody>
      </p:sp>
      <p:pic>
        <p:nvPicPr>
          <p:cNvPr id="3" name="Picture 2">
            <a:extLst>
              <a:ext uri="{FF2B5EF4-FFF2-40B4-BE49-F238E27FC236}">
                <a16:creationId xmlns:a16="http://schemas.microsoft.com/office/drawing/2014/main" id="{6FD81EBC-2780-4D36-A6C4-8060A6A7E03A}"/>
              </a:ext>
            </a:extLst>
          </p:cNvPr>
          <p:cNvPicPr>
            <a:picLocks noChangeAspect="1"/>
          </p:cNvPicPr>
          <p:nvPr/>
        </p:nvPicPr>
        <p:blipFill>
          <a:blip r:embed="rId2"/>
          <a:stretch>
            <a:fillRect/>
          </a:stretch>
        </p:blipFill>
        <p:spPr>
          <a:xfrm>
            <a:off x="460719" y="490330"/>
            <a:ext cx="11240951" cy="5128592"/>
          </a:xfrm>
          <a:prstGeom prst="rect">
            <a:avLst/>
          </a:prstGeom>
        </p:spPr>
      </p:pic>
      <p:pic>
        <p:nvPicPr>
          <p:cNvPr id="4" name="Picture 3">
            <a:extLst>
              <a:ext uri="{FF2B5EF4-FFF2-40B4-BE49-F238E27FC236}">
                <a16:creationId xmlns:a16="http://schemas.microsoft.com/office/drawing/2014/main" id="{7004CDDD-51BA-4E91-9E6A-1716AE72980C}"/>
              </a:ext>
            </a:extLst>
          </p:cNvPr>
          <p:cNvPicPr>
            <a:picLocks noChangeAspect="1"/>
          </p:cNvPicPr>
          <p:nvPr/>
        </p:nvPicPr>
        <p:blipFill>
          <a:blip r:embed="rId3"/>
          <a:stretch>
            <a:fillRect/>
          </a:stretch>
        </p:blipFill>
        <p:spPr>
          <a:xfrm>
            <a:off x="460719" y="5619750"/>
            <a:ext cx="11240951" cy="1238250"/>
          </a:xfrm>
          <a:prstGeom prst="rect">
            <a:avLst/>
          </a:prstGeom>
        </p:spPr>
      </p:pic>
    </p:spTree>
    <p:extLst>
      <p:ext uri="{BB962C8B-B14F-4D97-AF65-F5344CB8AC3E}">
        <p14:creationId xmlns:p14="http://schemas.microsoft.com/office/powerpoint/2010/main" val="374451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34A582-7EE3-491C-9D3A-3D183E657045}"/>
              </a:ext>
            </a:extLst>
          </p:cNvPr>
          <p:cNvSpPr>
            <a:spLocks noGrp="1"/>
          </p:cNvSpPr>
          <p:nvPr>
            <p:ph idx="1"/>
          </p:nvPr>
        </p:nvSpPr>
        <p:spPr>
          <a:xfrm>
            <a:off x="604433" y="495946"/>
            <a:ext cx="10848814" cy="5780868"/>
          </a:xfrm>
        </p:spPr>
        <p:txBody>
          <a:bodyPr>
            <a:noAutofit/>
          </a:bodyPr>
          <a:lstStyle/>
          <a:p>
            <a:pPr algn="just"/>
            <a:r>
              <a:rPr lang="en-PH" sz="3200" b="1" dirty="0">
                <a:latin typeface="Times New Roman" panose="02020603050405020304" pitchFamily="18" charset="0"/>
                <a:cs typeface="Times New Roman" panose="02020603050405020304" pitchFamily="18" charset="0"/>
              </a:rPr>
              <a:t>Objectives</a:t>
            </a:r>
          </a:p>
          <a:p>
            <a:pPr lvl="0" algn="just" fontAlgn="base"/>
            <a:r>
              <a:rPr lang="en-PH" sz="3200" dirty="0">
                <a:latin typeface="Times New Roman" panose="02020603050405020304" pitchFamily="18" charset="0"/>
                <a:cs typeface="Times New Roman" panose="02020603050405020304" pitchFamily="18" charset="0"/>
              </a:rPr>
              <a:t>To expand the scope of </a:t>
            </a:r>
            <a:r>
              <a:rPr lang="en-PH" sz="3200" dirty="0" err="1">
                <a:latin typeface="Times New Roman" panose="02020603050405020304" pitchFamily="18" charset="0"/>
                <a:cs typeface="Times New Roman" panose="02020603050405020304" pitchFamily="18" charset="0"/>
              </a:rPr>
              <a:t>Pilipinas</a:t>
            </a:r>
            <a:r>
              <a:rPr lang="en-PH" sz="3200" dirty="0">
                <a:latin typeface="Times New Roman" panose="02020603050405020304" pitchFamily="18" charset="0"/>
                <a:cs typeface="Times New Roman" panose="02020603050405020304" pitchFamily="18" charset="0"/>
              </a:rPr>
              <a:t> 911 services in terms of receiving incident reports.</a:t>
            </a:r>
          </a:p>
          <a:p>
            <a:pPr lvl="0" algn="just" fontAlgn="base"/>
            <a:r>
              <a:rPr lang="en-PH" sz="3200" dirty="0">
                <a:latin typeface="Times New Roman" panose="02020603050405020304" pitchFamily="18" charset="0"/>
                <a:cs typeface="Times New Roman" panose="02020603050405020304" pitchFamily="18" charset="0"/>
              </a:rPr>
              <a:t>To provide the client real-time and detailed incident reports.</a:t>
            </a:r>
          </a:p>
          <a:p>
            <a:pPr lvl="0" algn="just" fontAlgn="base"/>
            <a:r>
              <a:rPr lang="en-PH" sz="3200" dirty="0">
                <a:latin typeface="Times New Roman" panose="02020603050405020304" pitchFamily="18" charset="0"/>
                <a:cs typeface="Times New Roman" panose="02020603050405020304" pitchFamily="18" charset="0"/>
              </a:rPr>
              <a:t>To provide the client records of incident that occurs monthly.</a:t>
            </a:r>
          </a:p>
          <a:p>
            <a:pPr lvl="0" algn="just" fontAlgn="base"/>
            <a:r>
              <a:rPr lang="en-PH" sz="3200" dirty="0">
                <a:latin typeface="Times New Roman" panose="02020603050405020304" pitchFamily="18" charset="0"/>
                <a:cs typeface="Times New Roman" panose="02020603050405020304" pitchFamily="18" charset="0"/>
              </a:rPr>
              <a:t>To provide evidence or supporting details when reporting an incident to the client.</a:t>
            </a:r>
          </a:p>
          <a:p>
            <a:pPr lvl="0" algn="just" fontAlgn="base"/>
            <a:r>
              <a:rPr lang="en-PH" sz="3200" dirty="0">
                <a:latin typeface="Times New Roman" panose="02020603050405020304" pitchFamily="18" charset="0"/>
                <a:cs typeface="Times New Roman" panose="02020603050405020304" pitchFamily="18" charset="0"/>
              </a:rPr>
              <a:t>To provide evidence that can help the user in future use. (e.g. Dishonesty of the latter to the his/her fault)</a:t>
            </a:r>
          </a:p>
          <a:p>
            <a:pPr marL="457200" lvl="1" indent="0" algn="just">
              <a:buNone/>
            </a:pPr>
            <a:endParaRPr lang="en-PH" sz="3200" b="1" dirty="0">
              <a:latin typeface="Times New Roman" panose="02020603050405020304" pitchFamily="18" charset="0"/>
              <a:cs typeface="Times New Roman" panose="02020603050405020304" pitchFamily="18" charset="0"/>
            </a:endParaRPr>
          </a:p>
          <a:p>
            <a:pPr marL="457200" lvl="1" indent="0" algn="just">
              <a:buNone/>
            </a:pPr>
            <a:endParaRPr lang="en-PH" sz="3200" b="1" dirty="0">
              <a:latin typeface="Times New Roman" panose="02020603050405020304" pitchFamily="18" charset="0"/>
              <a:cs typeface="Times New Roman" panose="02020603050405020304" pitchFamily="18" charset="0"/>
            </a:endParaRPr>
          </a:p>
          <a:p>
            <a:pPr lvl="0" algn="just"/>
            <a:endParaRPr lang="en-PH" sz="3200" dirty="0">
              <a:latin typeface="Times New Roman" panose="02020603050405020304" pitchFamily="18" charset="0"/>
              <a:cs typeface="Times New Roman" panose="02020603050405020304" pitchFamily="18" charset="0"/>
            </a:endParaRPr>
          </a:p>
          <a:p>
            <a:pPr lvl="0" algn="just"/>
            <a:endParaRPr lang="en-PH" sz="3200" dirty="0">
              <a:latin typeface="Times New Roman" panose="02020603050405020304" pitchFamily="18" charset="0"/>
              <a:cs typeface="Times New Roman" panose="02020603050405020304" pitchFamily="18" charset="0"/>
            </a:endParaRPr>
          </a:p>
          <a:p>
            <a:pPr lvl="0" algn="just"/>
            <a:endParaRPr lang="en-PH"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79274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399722" cy="596348"/>
          </a:xfrm>
        </p:spPr>
        <p:txBody>
          <a:bodyPr>
            <a:normAutofit/>
          </a:bodyPr>
          <a:lstStyle/>
          <a:p>
            <a:r>
              <a:rPr lang="en-PH" sz="3200" b="1" dirty="0"/>
              <a:t>DATA DICTIONARY</a:t>
            </a:r>
          </a:p>
        </p:txBody>
      </p:sp>
      <p:pic>
        <p:nvPicPr>
          <p:cNvPr id="3" name="Picture 2">
            <a:extLst>
              <a:ext uri="{FF2B5EF4-FFF2-40B4-BE49-F238E27FC236}">
                <a16:creationId xmlns:a16="http://schemas.microsoft.com/office/drawing/2014/main" id="{C64DA1ED-CAD5-45A1-928A-D33A59B0917A}"/>
              </a:ext>
            </a:extLst>
          </p:cNvPr>
          <p:cNvPicPr>
            <a:picLocks noChangeAspect="1"/>
          </p:cNvPicPr>
          <p:nvPr/>
        </p:nvPicPr>
        <p:blipFill>
          <a:blip r:embed="rId2"/>
          <a:stretch>
            <a:fillRect/>
          </a:stretch>
        </p:blipFill>
        <p:spPr>
          <a:xfrm>
            <a:off x="471073" y="596347"/>
            <a:ext cx="11230597" cy="2832653"/>
          </a:xfrm>
          <a:prstGeom prst="rect">
            <a:avLst/>
          </a:prstGeom>
        </p:spPr>
      </p:pic>
      <p:pic>
        <p:nvPicPr>
          <p:cNvPr id="4" name="Picture 3">
            <a:extLst>
              <a:ext uri="{FF2B5EF4-FFF2-40B4-BE49-F238E27FC236}">
                <a16:creationId xmlns:a16="http://schemas.microsoft.com/office/drawing/2014/main" id="{FAC6E28C-7AB0-4951-86D8-BB3DACF74370}"/>
              </a:ext>
            </a:extLst>
          </p:cNvPr>
          <p:cNvPicPr>
            <a:picLocks noChangeAspect="1"/>
          </p:cNvPicPr>
          <p:nvPr/>
        </p:nvPicPr>
        <p:blipFill>
          <a:blip r:embed="rId3"/>
          <a:stretch>
            <a:fillRect/>
          </a:stretch>
        </p:blipFill>
        <p:spPr>
          <a:xfrm>
            <a:off x="490330" y="3429000"/>
            <a:ext cx="11211340" cy="3429000"/>
          </a:xfrm>
          <a:prstGeom prst="rect">
            <a:avLst/>
          </a:prstGeom>
        </p:spPr>
      </p:pic>
    </p:spTree>
    <p:extLst>
      <p:ext uri="{BB962C8B-B14F-4D97-AF65-F5344CB8AC3E}">
        <p14:creationId xmlns:p14="http://schemas.microsoft.com/office/powerpoint/2010/main" val="3188667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399722" cy="596348"/>
          </a:xfrm>
        </p:spPr>
        <p:txBody>
          <a:bodyPr>
            <a:normAutofit/>
          </a:bodyPr>
          <a:lstStyle/>
          <a:p>
            <a:r>
              <a:rPr lang="en-PH" sz="3200" b="1" dirty="0"/>
              <a:t>Class Diagram</a:t>
            </a:r>
          </a:p>
        </p:txBody>
      </p:sp>
      <p:pic>
        <p:nvPicPr>
          <p:cNvPr id="3" name="Picture 2">
            <a:extLst>
              <a:ext uri="{FF2B5EF4-FFF2-40B4-BE49-F238E27FC236}">
                <a16:creationId xmlns:a16="http://schemas.microsoft.com/office/drawing/2014/main" id="{0485D5AD-6468-4F30-A211-F623A0A157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6348"/>
            <a:ext cx="12191999" cy="6261652"/>
          </a:xfrm>
          <a:prstGeom prst="rect">
            <a:avLst/>
          </a:prstGeom>
        </p:spPr>
      </p:pic>
    </p:spTree>
    <p:extLst>
      <p:ext uri="{BB962C8B-B14F-4D97-AF65-F5344CB8AC3E}">
        <p14:creationId xmlns:p14="http://schemas.microsoft.com/office/powerpoint/2010/main" val="1090765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399722" cy="596348"/>
          </a:xfrm>
        </p:spPr>
        <p:txBody>
          <a:bodyPr>
            <a:normAutofit/>
          </a:bodyPr>
          <a:lstStyle/>
          <a:p>
            <a:r>
              <a:rPr lang="en-PH" sz="3200" b="1" dirty="0"/>
              <a:t>Object Diagram</a:t>
            </a:r>
          </a:p>
        </p:txBody>
      </p:sp>
      <p:pic>
        <p:nvPicPr>
          <p:cNvPr id="7" name="Picture 6">
            <a:extLst>
              <a:ext uri="{FF2B5EF4-FFF2-40B4-BE49-F238E27FC236}">
                <a16:creationId xmlns:a16="http://schemas.microsoft.com/office/drawing/2014/main" id="{153AED7A-1D69-4587-A58D-9867EDEE8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97227"/>
            <a:ext cx="12192000" cy="3972338"/>
          </a:xfrm>
          <a:prstGeom prst="rect">
            <a:avLst/>
          </a:prstGeom>
        </p:spPr>
      </p:pic>
    </p:spTree>
    <p:extLst>
      <p:ext uri="{BB962C8B-B14F-4D97-AF65-F5344CB8AC3E}">
        <p14:creationId xmlns:p14="http://schemas.microsoft.com/office/powerpoint/2010/main" val="1413438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399722" cy="596348"/>
          </a:xfrm>
        </p:spPr>
        <p:txBody>
          <a:bodyPr>
            <a:normAutofit/>
          </a:bodyPr>
          <a:lstStyle/>
          <a:p>
            <a:r>
              <a:rPr lang="en-PH" sz="3200" b="1" dirty="0"/>
              <a:t>Composite Diagram</a:t>
            </a:r>
          </a:p>
        </p:txBody>
      </p:sp>
      <p:pic>
        <p:nvPicPr>
          <p:cNvPr id="3" name="Picture 2">
            <a:extLst>
              <a:ext uri="{FF2B5EF4-FFF2-40B4-BE49-F238E27FC236}">
                <a16:creationId xmlns:a16="http://schemas.microsoft.com/office/drawing/2014/main" id="{8F41DD23-0B54-4124-91CC-3A8B61A5BCD8}"/>
              </a:ext>
            </a:extLst>
          </p:cNvPr>
          <p:cNvPicPr>
            <a:picLocks noChangeAspect="1"/>
          </p:cNvPicPr>
          <p:nvPr/>
        </p:nvPicPr>
        <p:blipFill>
          <a:blip r:embed="rId2"/>
          <a:stretch>
            <a:fillRect/>
          </a:stretch>
        </p:blipFill>
        <p:spPr>
          <a:xfrm>
            <a:off x="0" y="689320"/>
            <a:ext cx="12192000" cy="6168680"/>
          </a:xfrm>
          <a:prstGeom prst="rect">
            <a:avLst/>
          </a:prstGeom>
        </p:spPr>
      </p:pic>
    </p:spTree>
    <p:extLst>
      <p:ext uri="{BB962C8B-B14F-4D97-AF65-F5344CB8AC3E}">
        <p14:creationId xmlns:p14="http://schemas.microsoft.com/office/powerpoint/2010/main" val="835353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399722" cy="596348"/>
          </a:xfrm>
        </p:spPr>
        <p:txBody>
          <a:bodyPr>
            <a:normAutofit/>
          </a:bodyPr>
          <a:lstStyle/>
          <a:p>
            <a:r>
              <a:rPr lang="en-PH" sz="3200" b="1" dirty="0"/>
              <a:t>Use Case Diagram</a:t>
            </a:r>
          </a:p>
        </p:txBody>
      </p:sp>
      <p:pic>
        <p:nvPicPr>
          <p:cNvPr id="5" name="Picture 4">
            <a:extLst>
              <a:ext uri="{FF2B5EF4-FFF2-40B4-BE49-F238E27FC236}">
                <a16:creationId xmlns:a16="http://schemas.microsoft.com/office/drawing/2014/main" id="{69CAA8B2-4B44-4C9E-ADBD-7505E6D7F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756" y="596348"/>
            <a:ext cx="11239914" cy="5671930"/>
          </a:xfrm>
          <a:prstGeom prst="rect">
            <a:avLst/>
          </a:prstGeom>
        </p:spPr>
      </p:pic>
    </p:spTree>
    <p:extLst>
      <p:ext uri="{BB962C8B-B14F-4D97-AF65-F5344CB8AC3E}">
        <p14:creationId xmlns:p14="http://schemas.microsoft.com/office/powerpoint/2010/main" val="2835679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399722" cy="596348"/>
          </a:xfrm>
        </p:spPr>
        <p:txBody>
          <a:bodyPr>
            <a:normAutofit/>
          </a:bodyPr>
          <a:lstStyle/>
          <a:p>
            <a:r>
              <a:rPr lang="en-PH" sz="3200" b="1" dirty="0"/>
              <a:t>Use Case Diagram</a:t>
            </a:r>
          </a:p>
        </p:txBody>
      </p:sp>
      <p:pic>
        <p:nvPicPr>
          <p:cNvPr id="4" name="Picture 3">
            <a:extLst>
              <a:ext uri="{FF2B5EF4-FFF2-40B4-BE49-F238E27FC236}">
                <a16:creationId xmlns:a16="http://schemas.microsoft.com/office/drawing/2014/main" id="{77E5E954-2D1D-45EB-BDA1-2533FAAD70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029" y="546652"/>
            <a:ext cx="11187941" cy="5764695"/>
          </a:xfrm>
          <a:prstGeom prst="rect">
            <a:avLst/>
          </a:prstGeom>
        </p:spPr>
      </p:pic>
    </p:spTree>
    <p:extLst>
      <p:ext uri="{BB962C8B-B14F-4D97-AF65-F5344CB8AC3E}">
        <p14:creationId xmlns:p14="http://schemas.microsoft.com/office/powerpoint/2010/main" val="3919093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399722" cy="596348"/>
          </a:xfrm>
        </p:spPr>
        <p:txBody>
          <a:bodyPr>
            <a:normAutofit/>
          </a:bodyPr>
          <a:lstStyle/>
          <a:p>
            <a:r>
              <a:rPr lang="en-PH" sz="3200" b="1" dirty="0"/>
              <a:t>Use Case Diagram</a:t>
            </a:r>
          </a:p>
        </p:txBody>
      </p:sp>
      <p:pic>
        <p:nvPicPr>
          <p:cNvPr id="4" name="Picture 3">
            <a:extLst>
              <a:ext uri="{FF2B5EF4-FFF2-40B4-BE49-F238E27FC236}">
                <a16:creationId xmlns:a16="http://schemas.microsoft.com/office/drawing/2014/main" id="{8F5083C8-2FBA-47A3-8450-C962127DB5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256" y="781879"/>
            <a:ext cx="11139488" cy="5049078"/>
          </a:xfrm>
          <a:prstGeom prst="rect">
            <a:avLst/>
          </a:prstGeom>
        </p:spPr>
      </p:pic>
    </p:spTree>
    <p:extLst>
      <p:ext uri="{BB962C8B-B14F-4D97-AF65-F5344CB8AC3E}">
        <p14:creationId xmlns:p14="http://schemas.microsoft.com/office/powerpoint/2010/main" val="4156241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fontScale="90000"/>
          </a:bodyPr>
          <a:lstStyle/>
          <a:p>
            <a:r>
              <a:rPr lang="en-PH" sz="3200" b="1" dirty="0"/>
              <a:t>Use Case Full Description</a:t>
            </a:r>
          </a:p>
        </p:txBody>
      </p:sp>
      <p:pic>
        <p:nvPicPr>
          <p:cNvPr id="3" name="Picture 2">
            <a:extLst>
              <a:ext uri="{FF2B5EF4-FFF2-40B4-BE49-F238E27FC236}">
                <a16:creationId xmlns:a16="http://schemas.microsoft.com/office/drawing/2014/main" id="{3AC24F0B-8A9B-45AC-A3ED-D5792508F1BD}"/>
              </a:ext>
            </a:extLst>
          </p:cNvPr>
          <p:cNvPicPr>
            <a:picLocks noChangeAspect="1"/>
          </p:cNvPicPr>
          <p:nvPr/>
        </p:nvPicPr>
        <p:blipFill>
          <a:blip r:embed="rId2"/>
          <a:stretch>
            <a:fillRect/>
          </a:stretch>
        </p:blipFill>
        <p:spPr>
          <a:xfrm>
            <a:off x="768626" y="811695"/>
            <a:ext cx="10654747" cy="5234609"/>
          </a:xfrm>
          <a:prstGeom prst="rect">
            <a:avLst/>
          </a:prstGeom>
        </p:spPr>
      </p:pic>
    </p:spTree>
    <p:extLst>
      <p:ext uri="{BB962C8B-B14F-4D97-AF65-F5344CB8AC3E}">
        <p14:creationId xmlns:p14="http://schemas.microsoft.com/office/powerpoint/2010/main" val="3800760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fontScale="90000"/>
          </a:bodyPr>
          <a:lstStyle/>
          <a:p>
            <a:r>
              <a:rPr lang="en-PH" sz="3200" b="1" dirty="0"/>
              <a:t>Use Case Full Description</a:t>
            </a:r>
          </a:p>
        </p:txBody>
      </p:sp>
      <p:pic>
        <p:nvPicPr>
          <p:cNvPr id="3" name="Picture 2">
            <a:extLst>
              <a:ext uri="{FF2B5EF4-FFF2-40B4-BE49-F238E27FC236}">
                <a16:creationId xmlns:a16="http://schemas.microsoft.com/office/drawing/2014/main" id="{76708B85-D842-4F20-B945-DB34332CD436}"/>
              </a:ext>
            </a:extLst>
          </p:cNvPr>
          <p:cNvPicPr>
            <a:picLocks noChangeAspect="1"/>
          </p:cNvPicPr>
          <p:nvPr/>
        </p:nvPicPr>
        <p:blipFill>
          <a:blip r:embed="rId2"/>
          <a:stretch>
            <a:fillRect/>
          </a:stretch>
        </p:blipFill>
        <p:spPr>
          <a:xfrm>
            <a:off x="539715" y="818322"/>
            <a:ext cx="11112569" cy="4959626"/>
          </a:xfrm>
          <a:prstGeom prst="rect">
            <a:avLst/>
          </a:prstGeom>
        </p:spPr>
      </p:pic>
    </p:spTree>
    <p:extLst>
      <p:ext uri="{BB962C8B-B14F-4D97-AF65-F5344CB8AC3E}">
        <p14:creationId xmlns:p14="http://schemas.microsoft.com/office/powerpoint/2010/main" val="2936567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fontScale="90000"/>
          </a:bodyPr>
          <a:lstStyle/>
          <a:p>
            <a:r>
              <a:rPr lang="en-PH" sz="3200" b="1" dirty="0"/>
              <a:t>Use Case Full Description</a:t>
            </a:r>
          </a:p>
        </p:txBody>
      </p:sp>
      <p:pic>
        <p:nvPicPr>
          <p:cNvPr id="3" name="Picture 2">
            <a:extLst>
              <a:ext uri="{FF2B5EF4-FFF2-40B4-BE49-F238E27FC236}">
                <a16:creationId xmlns:a16="http://schemas.microsoft.com/office/drawing/2014/main" id="{ECD24FAA-9910-4D0B-B9F9-B1C5571B79E4}"/>
              </a:ext>
            </a:extLst>
          </p:cNvPr>
          <p:cNvPicPr>
            <a:picLocks noChangeAspect="1"/>
          </p:cNvPicPr>
          <p:nvPr/>
        </p:nvPicPr>
        <p:blipFill>
          <a:blip r:embed="rId2"/>
          <a:stretch>
            <a:fillRect/>
          </a:stretch>
        </p:blipFill>
        <p:spPr>
          <a:xfrm>
            <a:off x="447675" y="430902"/>
            <a:ext cx="11214238" cy="6234941"/>
          </a:xfrm>
          <a:prstGeom prst="rect">
            <a:avLst/>
          </a:prstGeom>
        </p:spPr>
      </p:pic>
    </p:spTree>
    <p:extLst>
      <p:ext uri="{BB962C8B-B14F-4D97-AF65-F5344CB8AC3E}">
        <p14:creationId xmlns:p14="http://schemas.microsoft.com/office/powerpoint/2010/main" val="36091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59DB78-F95C-469F-8A6B-D5E20F277A4E}"/>
              </a:ext>
            </a:extLst>
          </p:cNvPr>
          <p:cNvSpPr>
            <a:spLocks noGrp="1"/>
          </p:cNvSpPr>
          <p:nvPr>
            <p:ph idx="1"/>
          </p:nvPr>
        </p:nvSpPr>
        <p:spPr>
          <a:xfrm>
            <a:off x="588936" y="635431"/>
            <a:ext cx="10957301" cy="5625884"/>
          </a:xfrm>
        </p:spPr>
        <p:txBody>
          <a:bodyPr>
            <a:normAutofit/>
          </a:bodyPr>
          <a:lstStyle/>
          <a:p>
            <a:pPr marL="0" indent="0">
              <a:buNone/>
            </a:pPr>
            <a:r>
              <a:rPr lang="en-PH" sz="2800" dirty="0">
                <a:latin typeface="Times New Roman" panose="02020603050405020304" pitchFamily="18" charset="0"/>
                <a:cs typeface="Times New Roman" panose="02020603050405020304" pitchFamily="18" charset="0"/>
              </a:rPr>
              <a:t>Scope and Limitations </a:t>
            </a:r>
          </a:p>
          <a:p>
            <a:r>
              <a:rPr lang="en-PH" sz="2800" dirty="0">
                <a:latin typeface="Times New Roman" panose="02020603050405020304" pitchFamily="18" charset="0"/>
                <a:cs typeface="Times New Roman" panose="02020603050405020304" pitchFamily="18" charset="0"/>
              </a:rPr>
              <a:t>Motorists, bystanders, constituents and android device users</a:t>
            </a:r>
          </a:p>
          <a:p>
            <a:r>
              <a:rPr lang="en-PH" sz="2800" dirty="0">
                <a:latin typeface="Times New Roman" panose="02020603050405020304" pitchFamily="18" charset="0"/>
                <a:cs typeface="Times New Roman" panose="02020603050405020304" pitchFamily="18" charset="0"/>
              </a:rPr>
              <a:t>Mobile Data / Wi-Fi Connection</a:t>
            </a:r>
          </a:p>
          <a:p>
            <a:endParaRPr lang="en-PH"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12702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fontScale="90000"/>
          </a:bodyPr>
          <a:lstStyle/>
          <a:p>
            <a:r>
              <a:rPr lang="en-PH" sz="3200" b="1" dirty="0"/>
              <a:t>Use Case Full Description</a:t>
            </a:r>
          </a:p>
        </p:txBody>
      </p:sp>
      <p:pic>
        <p:nvPicPr>
          <p:cNvPr id="3" name="Picture 2">
            <a:extLst>
              <a:ext uri="{FF2B5EF4-FFF2-40B4-BE49-F238E27FC236}">
                <a16:creationId xmlns:a16="http://schemas.microsoft.com/office/drawing/2014/main" id="{6107941A-F5E9-4228-8CBE-D0DBBEC38B9F}"/>
              </a:ext>
            </a:extLst>
          </p:cNvPr>
          <p:cNvPicPr>
            <a:picLocks noChangeAspect="1"/>
          </p:cNvPicPr>
          <p:nvPr/>
        </p:nvPicPr>
        <p:blipFill>
          <a:blip r:embed="rId2"/>
          <a:stretch>
            <a:fillRect/>
          </a:stretch>
        </p:blipFill>
        <p:spPr>
          <a:xfrm>
            <a:off x="409575" y="596348"/>
            <a:ext cx="11265590" cy="6069495"/>
          </a:xfrm>
          <a:prstGeom prst="rect">
            <a:avLst/>
          </a:prstGeom>
        </p:spPr>
      </p:pic>
    </p:spTree>
    <p:extLst>
      <p:ext uri="{BB962C8B-B14F-4D97-AF65-F5344CB8AC3E}">
        <p14:creationId xmlns:p14="http://schemas.microsoft.com/office/powerpoint/2010/main" val="3893415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fontScale="90000"/>
          </a:bodyPr>
          <a:lstStyle/>
          <a:p>
            <a:r>
              <a:rPr lang="en-PH" sz="3200" b="1" dirty="0"/>
              <a:t>Use Case Full Description</a:t>
            </a:r>
          </a:p>
        </p:txBody>
      </p:sp>
      <p:pic>
        <p:nvPicPr>
          <p:cNvPr id="3" name="Picture 2">
            <a:extLst>
              <a:ext uri="{FF2B5EF4-FFF2-40B4-BE49-F238E27FC236}">
                <a16:creationId xmlns:a16="http://schemas.microsoft.com/office/drawing/2014/main" id="{07AE60BC-71C1-45FB-A442-308E25F1505D}"/>
              </a:ext>
            </a:extLst>
          </p:cNvPr>
          <p:cNvPicPr>
            <a:picLocks noChangeAspect="1"/>
          </p:cNvPicPr>
          <p:nvPr/>
        </p:nvPicPr>
        <p:blipFill>
          <a:blip r:embed="rId2"/>
          <a:stretch>
            <a:fillRect/>
          </a:stretch>
        </p:blipFill>
        <p:spPr>
          <a:xfrm>
            <a:off x="390525" y="596348"/>
            <a:ext cx="11297892" cy="1643269"/>
          </a:xfrm>
          <a:prstGeom prst="rect">
            <a:avLst/>
          </a:prstGeom>
        </p:spPr>
      </p:pic>
      <p:pic>
        <p:nvPicPr>
          <p:cNvPr id="4" name="Picture 3">
            <a:extLst>
              <a:ext uri="{FF2B5EF4-FFF2-40B4-BE49-F238E27FC236}">
                <a16:creationId xmlns:a16="http://schemas.microsoft.com/office/drawing/2014/main" id="{6B9E1E1B-8C44-4B3F-9B02-8C7D0487AD51}"/>
              </a:ext>
            </a:extLst>
          </p:cNvPr>
          <p:cNvPicPr>
            <a:picLocks noChangeAspect="1"/>
          </p:cNvPicPr>
          <p:nvPr/>
        </p:nvPicPr>
        <p:blipFill>
          <a:blip r:embed="rId3"/>
          <a:stretch>
            <a:fillRect/>
          </a:stretch>
        </p:blipFill>
        <p:spPr>
          <a:xfrm>
            <a:off x="372096" y="2239617"/>
            <a:ext cx="11297892" cy="4187687"/>
          </a:xfrm>
          <a:prstGeom prst="rect">
            <a:avLst/>
          </a:prstGeom>
        </p:spPr>
      </p:pic>
    </p:spTree>
    <p:extLst>
      <p:ext uri="{BB962C8B-B14F-4D97-AF65-F5344CB8AC3E}">
        <p14:creationId xmlns:p14="http://schemas.microsoft.com/office/powerpoint/2010/main" val="1333276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fontScale="90000"/>
          </a:bodyPr>
          <a:lstStyle/>
          <a:p>
            <a:r>
              <a:rPr lang="en-PH" sz="3200" b="1" dirty="0"/>
              <a:t>Use Case Full Description</a:t>
            </a:r>
          </a:p>
        </p:txBody>
      </p:sp>
      <p:pic>
        <p:nvPicPr>
          <p:cNvPr id="3" name="Picture 2">
            <a:extLst>
              <a:ext uri="{FF2B5EF4-FFF2-40B4-BE49-F238E27FC236}">
                <a16:creationId xmlns:a16="http://schemas.microsoft.com/office/drawing/2014/main" id="{241735D3-2A7B-49F2-974E-B64EAA44E67C}"/>
              </a:ext>
            </a:extLst>
          </p:cNvPr>
          <p:cNvPicPr>
            <a:picLocks noChangeAspect="1"/>
          </p:cNvPicPr>
          <p:nvPr/>
        </p:nvPicPr>
        <p:blipFill>
          <a:blip r:embed="rId2"/>
          <a:stretch>
            <a:fillRect/>
          </a:stretch>
        </p:blipFill>
        <p:spPr>
          <a:xfrm>
            <a:off x="419100" y="596347"/>
            <a:ext cx="11322326" cy="5751443"/>
          </a:xfrm>
          <a:prstGeom prst="rect">
            <a:avLst/>
          </a:prstGeom>
        </p:spPr>
      </p:pic>
    </p:spTree>
    <p:extLst>
      <p:ext uri="{BB962C8B-B14F-4D97-AF65-F5344CB8AC3E}">
        <p14:creationId xmlns:p14="http://schemas.microsoft.com/office/powerpoint/2010/main" val="264961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fontScale="90000"/>
          </a:bodyPr>
          <a:lstStyle/>
          <a:p>
            <a:r>
              <a:rPr lang="en-PH" sz="3200" b="1" dirty="0"/>
              <a:t>Use Case Full Description</a:t>
            </a:r>
          </a:p>
        </p:txBody>
      </p:sp>
      <p:pic>
        <p:nvPicPr>
          <p:cNvPr id="4" name="Picture 3">
            <a:extLst>
              <a:ext uri="{FF2B5EF4-FFF2-40B4-BE49-F238E27FC236}">
                <a16:creationId xmlns:a16="http://schemas.microsoft.com/office/drawing/2014/main" id="{181EBEB2-0FC6-4EFD-8EB2-67C0CACBDB3B}"/>
              </a:ext>
            </a:extLst>
          </p:cNvPr>
          <p:cNvPicPr>
            <a:picLocks noChangeAspect="1"/>
          </p:cNvPicPr>
          <p:nvPr/>
        </p:nvPicPr>
        <p:blipFill>
          <a:blip r:embed="rId3"/>
          <a:stretch>
            <a:fillRect/>
          </a:stretch>
        </p:blipFill>
        <p:spPr>
          <a:xfrm>
            <a:off x="491780" y="596348"/>
            <a:ext cx="11208440" cy="5791200"/>
          </a:xfrm>
          <a:prstGeom prst="rect">
            <a:avLst/>
          </a:prstGeom>
        </p:spPr>
      </p:pic>
    </p:spTree>
    <p:extLst>
      <p:ext uri="{BB962C8B-B14F-4D97-AF65-F5344CB8AC3E}">
        <p14:creationId xmlns:p14="http://schemas.microsoft.com/office/powerpoint/2010/main" val="2225525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fontScale="90000"/>
          </a:bodyPr>
          <a:lstStyle/>
          <a:p>
            <a:r>
              <a:rPr lang="en-PH" sz="3200" b="1" dirty="0"/>
              <a:t>Use Case Full Description</a:t>
            </a:r>
          </a:p>
        </p:txBody>
      </p:sp>
      <p:pic>
        <p:nvPicPr>
          <p:cNvPr id="3" name="Picture 2">
            <a:extLst>
              <a:ext uri="{FF2B5EF4-FFF2-40B4-BE49-F238E27FC236}">
                <a16:creationId xmlns:a16="http://schemas.microsoft.com/office/drawing/2014/main" id="{8A4B38F7-4B26-49F2-BC34-A80CFEDDB7B7}"/>
              </a:ext>
            </a:extLst>
          </p:cNvPr>
          <p:cNvPicPr>
            <a:picLocks noChangeAspect="1"/>
          </p:cNvPicPr>
          <p:nvPr/>
        </p:nvPicPr>
        <p:blipFill>
          <a:blip r:embed="rId2"/>
          <a:stretch>
            <a:fillRect/>
          </a:stretch>
        </p:blipFill>
        <p:spPr>
          <a:xfrm>
            <a:off x="445190" y="485257"/>
            <a:ext cx="11301620" cy="4073491"/>
          </a:xfrm>
          <a:prstGeom prst="rect">
            <a:avLst/>
          </a:prstGeom>
        </p:spPr>
      </p:pic>
      <p:pic>
        <p:nvPicPr>
          <p:cNvPr id="4" name="Picture 3">
            <a:extLst>
              <a:ext uri="{FF2B5EF4-FFF2-40B4-BE49-F238E27FC236}">
                <a16:creationId xmlns:a16="http://schemas.microsoft.com/office/drawing/2014/main" id="{9BFD56F6-C72C-42A6-96C0-BFD7905F8FA9}"/>
              </a:ext>
            </a:extLst>
          </p:cNvPr>
          <p:cNvPicPr>
            <a:picLocks noChangeAspect="1"/>
          </p:cNvPicPr>
          <p:nvPr/>
        </p:nvPicPr>
        <p:blipFill>
          <a:blip r:embed="rId3"/>
          <a:stretch>
            <a:fillRect/>
          </a:stretch>
        </p:blipFill>
        <p:spPr>
          <a:xfrm>
            <a:off x="445190" y="4558747"/>
            <a:ext cx="11301620" cy="2093843"/>
          </a:xfrm>
          <a:prstGeom prst="rect">
            <a:avLst/>
          </a:prstGeom>
        </p:spPr>
      </p:pic>
    </p:spTree>
    <p:extLst>
      <p:ext uri="{BB962C8B-B14F-4D97-AF65-F5344CB8AC3E}">
        <p14:creationId xmlns:p14="http://schemas.microsoft.com/office/powerpoint/2010/main" val="1535463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fontScale="90000"/>
          </a:bodyPr>
          <a:lstStyle/>
          <a:p>
            <a:r>
              <a:rPr lang="en-PH" sz="3200" b="1" dirty="0"/>
              <a:t>Use Case Full Description</a:t>
            </a:r>
          </a:p>
        </p:txBody>
      </p:sp>
      <p:pic>
        <p:nvPicPr>
          <p:cNvPr id="3" name="Picture 2">
            <a:extLst>
              <a:ext uri="{FF2B5EF4-FFF2-40B4-BE49-F238E27FC236}">
                <a16:creationId xmlns:a16="http://schemas.microsoft.com/office/drawing/2014/main" id="{002906DB-9C3F-4C00-B3AD-B7FECBD34CDE}"/>
              </a:ext>
            </a:extLst>
          </p:cNvPr>
          <p:cNvPicPr>
            <a:picLocks noChangeAspect="1"/>
          </p:cNvPicPr>
          <p:nvPr/>
        </p:nvPicPr>
        <p:blipFill>
          <a:blip r:embed="rId2"/>
          <a:stretch>
            <a:fillRect/>
          </a:stretch>
        </p:blipFill>
        <p:spPr>
          <a:xfrm>
            <a:off x="495299" y="596347"/>
            <a:ext cx="11179865" cy="3869635"/>
          </a:xfrm>
          <a:prstGeom prst="rect">
            <a:avLst/>
          </a:prstGeom>
        </p:spPr>
      </p:pic>
      <p:pic>
        <p:nvPicPr>
          <p:cNvPr id="4" name="Picture 3">
            <a:extLst>
              <a:ext uri="{FF2B5EF4-FFF2-40B4-BE49-F238E27FC236}">
                <a16:creationId xmlns:a16="http://schemas.microsoft.com/office/drawing/2014/main" id="{25E78C35-8491-4438-8F9D-D4CA784DB185}"/>
              </a:ext>
            </a:extLst>
          </p:cNvPr>
          <p:cNvPicPr>
            <a:picLocks noChangeAspect="1"/>
          </p:cNvPicPr>
          <p:nvPr/>
        </p:nvPicPr>
        <p:blipFill>
          <a:blip r:embed="rId3"/>
          <a:stretch>
            <a:fillRect/>
          </a:stretch>
        </p:blipFill>
        <p:spPr>
          <a:xfrm>
            <a:off x="439806" y="4465982"/>
            <a:ext cx="11312388" cy="2087631"/>
          </a:xfrm>
          <a:prstGeom prst="rect">
            <a:avLst/>
          </a:prstGeom>
        </p:spPr>
      </p:pic>
    </p:spTree>
    <p:extLst>
      <p:ext uri="{BB962C8B-B14F-4D97-AF65-F5344CB8AC3E}">
        <p14:creationId xmlns:p14="http://schemas.microsoft.com/office/powerpoint/2010/main" val="391043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fontScale="90000"/>
          </a:bodyPr>
          <a:lstStyle/>
          <a:p>
            <a:r>
              <a:rPr lang="en-PH" sz="3200" b="1" dirty="0"/>
              <a:t>Use Case Full Description</a:t>
            </a:r>
          </a:p>
        </p:txBody>
      </p:sp>
      <p:pic>
        <p:nvPicPr>
          <p:cNvPr id="3" name="Picture 2">
            <a:extLst>
              <a:ext uri="{FF2B5EF4-FFF2-40B4-BE49-F238E27FC236}">
                <a16:creationId xmlns:a16="http://schemas.microsoft.com/office/drawing/2014/main" id="{AE5DA4DF-C8C2-46F4-83D6-DA40CDF0A4EF}"/>
              </a:ext>
            </a:extLst>
          </p:cNvPr>
          <p:cNvPicPr>
            <a:picLocks noChangeAspect="1"/>
          </p:cNvPicPr>
          <p:nvPr/>
        </p:nvPicPr>
        <p:blipFill>
          <a:blip r:embed="rId2"/>
          <a:stretch>
            <a:fillRect/>
          </a:stretch>
        </p:blipFill>
        <p:spPr>
          <a:xfrm>
            <a:off x="518077" y="596348"/>
            <a:ext cx="11170340" cy="5791200"/>
          </a:xfrm>
          <a:prstGeom prst="rect">
            <a:avLst/>
          </a:prstGeom>
        </p:spPr>
      </p:pic>
    </p:spTree>
    <p:extLst>
      <p:ext uri="{BB962C8B-B14F-4D97-AF65-F5344CB8AC3E}">
        <p14:creationId xmlns:p14="http://schemas.microsoft.com/office/powerpoint/2010/main" val="2255896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fontScale="90000"/>
          </a:bodyPr>
          <a:lstStyle/>
          <a:p>
            <a:r>
              <a:rPr lang="en-PH" sz="3200" b="1" dirty="0"/>
              <a:t>Use Case Full Description</a:t>
            </a:r>
          </a:p>
        </p:txBody>
      </p:sp>
      <p:pic>
        <p:nvPicPr>
          <p:cNvPr id="3" name="Picture 2">
            <a:extLst>
              <a:ext uri="{FF2B5EF4-FFF2-40B4-BE49-F238E27FC236}">
                <a16:creationId xmlns:a16="http://schemas.microsoft.com/office/drawing/2014/main" id="{07312DDE-8BBE-4B31-81B4-1846AC180D43}"/>
              </a:ext>
            </a:extLst>
          </p:cNvPr>
          <p:cNvPicPr>
            <a:picLocks noChangeAspect="1"/>
          </p:cNvPicPr>
          <p:nvPr/>
        </p:nvPicPr>
        <p:blipFill>
          <a:blip r:embed="rId2"/>
          <a:stretch>
            <a:fillRect/>
          </a:stretch>
        </p:blipFill>
        <p:spPr>
          <a:xfrm>
            <a:off x="409575" y="471695"/>
            <a:ext cx="11292095" cy="2747962"/>
          </a:xfrm>
          <a:prstGeom prst="rect">
            <a:avLst/>
          </a:prstGeom>
        </p:spPr>
      </p:pic>
      <p:pic>
        <p:nvPicPr>
          <p:cNvPr id="4" name="Picture 3">
            <a:extLst>
              <a:ext uri="{FF2B5EF4-FFF2-40B4-BE49-F238E27FC236}">
                <a16:creationId xmlns:a16="http://schemas.microsoft.com/office/drawing/2014/main" id="{2FFA291B-FA41-4285-8274-E0BFB6DFCC6F}"/>
              </a:ext>
            </a:extLst>
          </p:cNvPr>
          <p:cNvPicPr>
            <a:picLocks noChangeAspect="1"/>
          </p:cNvPicPr>
          <p:nvPr/>
        </p:nvPicPr>
        <p:blipFill>
          <a:blip r:embed="rId3"/>
          <a:stretch>
            <a:fillRect/>
          </a:stretch>
        </p:blipFill>
        <p:spPr>
          <a:xfrm>
            <a:off x="333375" y="3219657"/>
            <a:ext cx="11368295" cy="3166648"/>
          </a:xfrm>
          <a:prstGeom prst="rect">
            <a:avLst/>
          </a:prstGeom>
        </p:spPr>
      </p:pic>
    </p:spTree>
    <p:extLst>
      <p:ext uri="{BB962C8B-B14F-4D97-AF65-F5344CB8AC3E}">
        <p14:creationId xmlns:p14="http://schemas.microsoft.com/office/powerpoint/2010/main" val="3123617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fontScale="90000"/>
          </a:bodyPr>
          <a:lstStyle/>
          <a:p>
            <a:r>
              <a:rPr lang="en-PH" sz="3200" b="1" dirty="0"/>
              <a:t>Use Case Full Description</a:t>
            </a:r>
          </a:p>
        </p:txBody>
      </p:sp>
      <p:pic>
        <p:nvPicPr>
          <p:cNvPr id="3" name="Picture 2">
            <a:extLst>
              <a:ext uri="{FF2B5EF4-FFF2-40B4-BE49-F238E27FC236}">
                <a16:creationId xmlns:a16="http://schemas.microsoft.com/office/drawing/2014/main" id="{93569C21-B5B5-4D78-AFFF-8A0E7E919EE8}"/>
              </a:ext>
            </a:extLst>
          </p:cNvPr>
          <p:cNvPicPr>
            <a:picLocks noChangeAspect="1"/>
          </p:cNvPicPr>
          <p:nvPr/>
        </p:nvPicPr>
        <p:blipFill>
          <a:blip r:embed="rId2"/>
          <a:stretch>
            <a:fillRect/>
          </a:stretch>
        </p:blipFill>
        <p:spPr>
          <a:xfrm>
            <a:off x="409576" y="596348"/>
            <a:ext cx="11252338" cy="5764695"/>
          </a:xfrm>
          <a:prstGeom prst="rect">
            <a:avLst/>
          </a:prstGeom>
        </p:spPr>
      </p:pic>
    </p:spTree>
    <p:extLst>
      <p:ext uri="{BB962C8B-B14F-4D97-AF65-F5344CB8AC3E}">
        <p14:creationId xmlns:p14="http://schemas.microsoft.com/office/powerpoint/2010/main" val="2226304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fontScale="90000"/>
          </a:bodyPr>
          <a:lstStyle/>
          <a:p>
            <a:r>
              <a:rPr lang="en-PH" sz="3200" b="1" dirty="0"/>
              <a:t>Use Case Full Description</a:t>
            </a:r>
          </a:p>
        </p:txBody>
      </p:sp>
      <p:pic>
        <p:nvPicPr>
          <p:cNvPr id="3" name="Picture 2">
            <a:extLst>
              <a:ext uri="{FF2B5EF4-FFF2-40B4-BE49-F238E27FC236}">
                <a16:creationId xmlns:a16="http://schemas.microsoft.com/office/drawing/2014/main" id="{A09B2E61-1195-4916-B7F8-81BEF52693A5}"/>
              </a:ext>
            </a:extLst>
          </p:cNvPr>
          <p:cNvPicPr>
            <a:picLocks noChangeAspect="1"/>
          </p:cNvPicPr>
          <p:nvPr/>
        </p:nvPicPr>
        <p:blipFill>
          <a:blip r:embed="rId2"/>
          <a:stretch>
            <a:fillRect/>
          </a:stretch>
        </p:blipFill>
        <p:spPr>
          <a:xfrm>
            <a:off x="530087" y="596348"/>
            <a:ext cx="11224591" cy="6016487"/>
          </a:xfrm>
          <a:prstGeom prst="rect">
            <a:avLst/>
          </a:prstGeom>
        </p:spPr>
      </p:pic>
    </p:spTree>
    <p:extLst>
      <p:ext uri="{BB962C8B-B14F-4D97-AF65-F5344CB8AC3E}">
        <p14:creationId xmlns:p14="http://schemas.microsoft.com/office/powerpoint/2010/main" val="2295185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99ACA5-4B06-46E0-9169-5A5735D28BFA}"/>
              </a:ext>
            </a:extLst>
          </p:cNvPr>
          <p:cNvPicPr>
            <a:picLocks noChangeAspect="1"/>
          </p:cNvPicPr>
          <p:nvPr/>
        </p:nvPicPr>
        <p:blipFill>
          <a:blip r:embed="rId3"/>
          <a:stretch>
            <a:fillRect/>
          </a:stretch>
        </p:blipFill>
        <p:spPr>
          <a:xfrm>
            <a:off x="-1" y="170482"/>
            <a:ext cx="6137329" cy="6493789"/>
          </a:xfrm>
          <a:prstGeom prst="rect">
            <a:avLst/>
          </a:prstGeom>
        </p:spPr>
      </p:pic>
      <p:pic>
        <p:nvPicPr>
          <p:cNvPr id="5" name="Picture 4">
            <a:extLst>
              <a:ext uri="{FF2B5EF4-FFF2-40B4-BE49-F238E27FC236}">
                <a16:creationId xmlns:a16="http://schemas.microsoft.com/office/drawing/2014/main" id="{7C7901AE-8106-494F-819E-F6617CF5FE36}"/>
              </a:ext>
            </a:extLst>
          </p:cNvPr>
          <p:cNvPicPr>
            <a:picLocks noChangeAspect="1"/>
          </p:cNvPicPr>
          <p:nvPr/>
        </p:nvPicPr>
        <p:blipFill>
          <a:blip r:embed="rId4"/>
          <a:stretch>
            <a:fillRect/>
          </a:stretch>
        </p:blipFill>
        <p:spPr>
          <a:xfrm>
            <a:off x="6137328" y="193729"/>
            <a:ext cx="6054673" cy="6493788"/>
          </a:xfrm>
          <a:prstGeom prst="rect">
            <a:avLst/>
          </a:prstGeom>
        </p:spPr>
      </p:pic>
    </p:spTree>
    <p:extLst>
      <p:ext uri="{BB962C8B-B14F-4D97-AF65-F5344CB8AC3E}">
        <p14:creationId xmlns:p14="http://schemas.microsoft.com/office/powerpoint/2010/main" val="32325059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fontScale="90000"/>
          </a:bodyPr>
          <a:lstStyle/>
          <a:p>
            <a:r>
              <a:rPr lang="en-PH" sz="3200" b="1" dirty="0"/>
              <a:t>Use Case Full Description</a:t>
            </a:r>
          </a:p>
        </p:txBody>
      </p:sp>
      <p:pic>
        <p:nvPicPr>
          <p:cNvPr id="3" name="Picture 2">
            <a:extLst>
              <a:ext uri="{FF2B5EF4-FFF2-40B4-BE49-F238E27FC236}">
                <a16:creationId xmlns:a16="http://schemas.microsoft.com/office/drawing/2014/main" id="{DC14C2FA-BA1E-4740-9AF2-7C5C4DD31151}"/>
              </a:ext>
            </a:extLst>
          </p:cNvPr>
          <p:cNvPicPr>
            <a:picLocks noChangeAspect="1"/>
          </p:cNvPicPr>
          <p:nvPr/>
        </p:nvPicPr>
        <p:blipFill>
          <a:blip r:embed="rId2"/>
          <a:stretch>
            <a:fillRect/>
          </a:stretch>
        </p:blipFill>
        <p:spPr>
          <a:xfrm>
            <a:off x="599350" y="1339506"/>
            <a:ext cx="10993300" cy="2728912"/>
          </a:xfrm>
          <a:prstGeom prst="rect">
            <a:avLst/>
          </a:prstGeom>
        </p:spPr>
      </p:pic>
    </p:spTree>
    <p:extLst>
      <p:ext uri="{BB962C8B-B14F-4D97-AF65-F5344CB8AC3E}">
        <p14:creationId xmlns:p14="http://schemas.microsoft.com/office/powerpoint/2010/main" val="109184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fontScale="90000"/>
          </a:bodyPr>
          <a:lstStyle/>
          <a:p>
            <a:r>
              <a:rPr lang="en-PH" sz="3200" b="1" dirty="0"/>
              <a:t>Use Case Full Description</a:t>
            </a:r>
          </a:p>
        </p:txBody>
      </p:sp>
      <p:pic>
        <p:nvPicPr>
          <p:cNvPr id="3" name="Picture 2">
            <a:extLst>
              <a:ext uri="{FF2B5EF4-FFF2-40B4-BE49-F238E27FC236}">
                <a16:creationId xmlns:a16="http://schemas.microsoft.com/office/drawing/2014/main" id="{F27CCD5C-15EC-4899-B298-1AF1B40A4407}"/>
              </a:ext>
            </a:extLst>
          </p:cNvPr>
          <p:cNvPicPr>
            <a:picLocks noChangeAspect="1"/>
          </p:cNvPicPr>
          <p:nvPr/>
        </p:nvPicPr>
        <p:blipFill>
          <a:blip r:embed="rId2"/>
          <a:stretch>
            <a:fillRect/>
          </a:stretch>
        </p:blipFill>
        <p:spPr>
          <a:xfrm>
            <a:off x="152400" y="459683"/>
            <a:ext cx="11708296" cy="6285673"/>
          </a:xfrm>
          <a:prstGeom prst="rect">
            <a:avLst/>
          </a:prstGeom>
        </p:spPr>
      </p:pic>
    </p:spTree>
    <p:extLst>
      <p:ext uri="{BB962C8B-B14F-4D97-AF65-F5344CB8AC3E}">
        <p14:creationId xmlns:p14="http://schemas.microsoft.com/office/powerpoint/2010/main" val="2579058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fontScale="90000"/>
          </a:bodyPr>
          <a:lstStyle/>
          <a:p>
            <a:r>
              <a:rPr lang="en-PH" sz="3200" b="1" dirty="0"/>
              <a:t>Use Case Full Description</a:t>
            </a:r>
          </a:p>
        </p:txBody>
      </p:sp>
      <p:pic>
        <p:nvPicPr>
          <p:cNvPr id="3" name="Picture 2">
            <a:extLst>
              <a:ext uri="{FF2B5EF4-FFF2-40B4-BE49-F238E27FC236}">
                <a16:creationId xmlns:a16="http://schemas.microsoft.com/office/drawing/2014/main" id="{E3FD47AE-FDD5-4CE3-A99F-2129B5344547}"/>
              </a:ext>
            </a:extLst>
          </p:cNvPr>
          <p:cNvPicPr>
            <a:picLocks noChangeAspect="1"/>
          </p:cNvPicPr>
          <p:nvPr/>
        </p:nvPicPr>
        <p:blipFill>
          <a:blip r:embed="rId2"/>
          <a:stretch>
            <a:fillRect/>
          </a:stretch>
        </p:blipFill>
        <p:spPr>
          <a:xfrm>
            <a:off x="522839" y="504825"/>
            <a:ext cx="11231839" cy="3178244"/>
          </a:xfrm>
          <a:prstGeom prst="rect">
            <a:avLst/>
          </a:prstGeom>
        </p:spPr>
      </p:pic>
      <p:pic>
        <p:nvPicPr>
          <p:cNvPr id="4" name="Picture 3">
            <a:extLst>
              <a:ext uri="{FF2B5EF4-FFF2-40B4-BE49-F238E27FC236}">
                <a16:creationId xmlns:a16="http://schemas.microsoft.com/office/drawing/2014/main" id="{A033CB20-0546-4CA3-ADFA-B626D0873282}"/>
              </a:ext>
            </a:extLst>
          </p:cNvPr>
          <p:cNvPicPr>
            <a:picLocks noChangeAspect="1"/>
          </p:cNvPicPr>
          <p:nvPr/>
        </p:nvPicPr>
        <p:blipFill>
          <a:blip r:embed="rId3"/>
          <a:stretch>
            <a:fillRect/>
          </a:stretch>
        </p:blipFill>
        <p:spPr>
          <a:xfrm>
            <a:off x="411490" y="3683069"/>
            <a:ext cx="11369020" cy="2537584"/>
          </a:xfrm>
          <a:prstGeom prst="rect">
            <a:avLst/>
          </a:prstGeom>
        </p:spPr>
      </p:pic>
    </p:spTree>
    <p:extLst>
      <p:ext uri="{BB962C8B-B14F-4D97-AF65-F5344CB8AC3E}">
        <p14:creationId xmlns:p14="http://schemas.microsoft.com/office/powerpoint/2010/main" val="168095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fontScale="90000"/>
          </a:bodyPr>
          <a:lstStyle/>
          <a:p>
            <a:r>
              <a:rPr lang="en-PH" sz="3200" b="1" dirty="0"/>
              <a:t>Use Case Full Description</a:t>
            </a:r>
          </a:p>
        </p:txBody>
      </p:sp>
      <p:pic>
        <p:nvPicPr>
          <p:cNvPr id="3" name="Picture 2">
            <a:extLst>
              <a:ext uri="{FF2B5EF4-FFF2-40B4-BE49-F238E27FC236}">
                <a16:creationId xmlns:a16="http://schemas.microsoft.com/office/drawing/2014/main" id="{41FF8F6E-2F68-4BED-8D1F-F3699DE49A48}"/>
              </a:ext>
            </a:extLst>
          </p:cNvPr>
          <p:cNvPicPr>
            <a:picLocks noChangeAspect="1"/>
          </p:cNvPicPr>
          <p:nvPr/>
        </p:nvPicPr>
        <p:blipFill>
          <a:blip r:embed="rId2"/>
          <a:stretch>
            <a:fillRect/>
          </a:stretch>
        </p:blipFill>
        <p:spPr>
          <a:xfrm>
            <a:off x="438150" y="596347"/>
            <a:ext cx="11276772" cy="6149009"/>
          </a:xfrm>
          <a:prstGeom prst="rect">
            <a:avLst/>
          </a:prstGeom>
        </p:spPr>
      </p:pic>
    </p:spTree>
    <p:extLst>
      <p:ext uri="{BB962C8B-B14F-4D97-AF65-F5344CB8AC3E}">
        <p14:creationId xmlns:p14="http://schemas.microsoft.com/office/powerpoint/2010/main" val="3378058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fontScale="90000"/>
          </a:bodyPr>
          <a:lstStyle/>
          <a:p>
            <a:r>
              <a:rPr lang="en-PH" sz="3200" b="1" dirty="0"/>
              <a:t>Use Case Full Description</a:t>
            </a:r>
          </a:p>
        </p:txBody>
      </p:sp>
      <p:pic>
        <p:nvPicPr>
          <p:cNvPr id="3" name="Picture 2">
            <a:extLst>
              <a:ext uri="{FF2B5EF4-FFF2-40B4-BE49-F238E27FC236}">
                <a16:creationId xmlns:a16="http://schemas.microsoft.com/office/drawing/2014/main" id="{CCA56A5D-B3E8-4ACC-A923-074FED95BCEB}"/>
              </a:ext>
            </a:extLst>
          </p:cNvPr>
          <p:cNvPicPr>
            <a:picLocks noChangeAspect="1"/>
          </p:cNvPicPr>
          <p:nvPr/>
        </p:nvPicPr>
        <p:blipFill>
          <a:blip r:embed="rId2"/>
          <a:stretch>
            <a:fillRect/>
          </a:stretch>
        </p:blipFill>
        <p:spPr>
          <a:xfrm>
            <a:off x="648114" y="596348"/>
            <a:ext cx="10895772" cy="1961322"/>
          </a:xfrm>
          <a:prstGeom prst="rect">
            <a:avLst/>
          </a:prstGeom>
        </p:spPr>
      </p:pic>
      <p:pic>
        <p:nvPicPr>
          <p:cNvPr id="4" name="Picture 3">
            <a:extLst>
              <a:ext uri="{FF2B5EF4-FFF2-40B4-BE49-F238E27FC236}">
                <a16:creationId xmlns:a16="http://schemas.microsoft.com/office/drawing/2014/main" id="{04BDBB30-175F-4531-A4A2-FF374BD60A40}"/>
              </a:ext>
            </a:extLst>
          </p:cNvPr>
          <p:cNvPicPr>
            <a:picLocks noChangeAspect="1"/>
          </p:cNvPicPr>
          <p:nvPr/>
        </p:nvPicPr>
        <p:blipFill>
          <a:blip r:embed="rId3"/>
          <a:stretch>
            <a:fillRect/>
          </a:stretch>
        </p:blipFill>
        <p:spPr>
          <a:xfrm>
            <a:off x="520976" y="2562225"/>
            <a:ext cx="11022910" cy="4156627"/>
          </a:xfrm>
          <a:prstGeom prst="rect">
            <a:avLst/>
          </a:prstGeom>
        </p:spPr>
      </p:pic>
    </p:spTree>
    <p:extLst>
      <p:ext uri="{BB962C8B-B14F-4D97-AF65-F5344CB8AC3E}">
        <p14:creationId xmlns:p14="http://schemas.microsoft.com/office/powerpoint/2010/main" val="1788409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fontScale="90000"/>
          </a:bodyPr>
          <a:lstStyle/>
          <a:p>
            <a:r>
              <a:rPr lang="en-PH" sz="3200" b="1" dirty="0"/>
              <a:t>Use Case Full Description</a:t>
            </a:r>
          </a:p>
        </p:txBody>
      </p:sp>
      <p:pic>
        <p:nvPicPr>
          <p:cNvPr id="3" name="Picture 2">
            <a:extLst>
              <a:ext uri="{FF2B5EF4-FFF2-40B4-BE49-F238E27FC236}">
                <a16:creationId xmlns:a16="http://schemas.microsoft.com/office/drawing/2014/main" id="{9C8249DC-34E8-4443-9981-62E8F3937E93}"/>
              </a:ext>
            </a:extLst>
          </p:cNvPr>
          <p:cNvPicPr>
            <a:picLocks noChangeAspect="1"/>
          </p:cNvPicPr>
          <p:nvPr/>
        </p:nvPicPr>
        <p:blipFill>
          <a:blip r:embed="rId2"/>
          <a:stretch>
            <a:fillRect/>
          </a:stretch>
        </p:blipFill>
        <p:spPr>
          <a:xfrm>
            <a:off x="482046" y="596347"/>
            <a:ext cx="11259379" cy="5857461"/>
          </a:xfrm>
          <a:prstGeom prst="rect">
            <a:avLst/>
          </a:prstGeom>
        </p:spPr>
      </p:pic>
    </p:spTree>
    <p:extLst>
      <p:ext uri="{BB962C8B-B14F-4D97-AF65-F5344CB8AC3E}">
        <p14:creationId xmlns:p14="http://schemas.microsoft.com/office/powerpoint/2010/main" val="167900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fontScale="90000"/>
          </a:bodyPr>
          <a:lstStyle/>
          <a:p>
            <a:r>
              <a:rPr lang="en-PH" sz="3200" b="1" dirty="0"/>
              <a:t>Use Case Full Description</a:t>
            </a:r>
          </a:p>
        </p:txBody>
      </p:sp>
      <p:pic>
        <p:nvPicPr>
          <p:cNvPr id="3" name="Picture 2">
            <a:extLst>
              <a:ext uri="{FF2B5EF4-FFF2-40B4-BE49-F238E27FC236}">
                <a16:creationId xmlns:a16="http://schemas.microsoft.com/office/drawing/2014/main" id="{985D4F9C-4E21-4826-8882-5494D79D3BF4}"/>
              </a:ext>
            </a:extLst>
          </p:cNvPr>
          <p:cNvPicPr>
            <a:picLocks noChangeAspect="1"/>
          </p:cNvPicPr>
          <p:nvPr/>
        </p:nvPicPr>
        <p:blipFill>
          <a:blip r:embed="rId2"/>
          <a:stretch>
            <a:fillRect/>
          </a:stretch>
        </p:blipFill>
        <p:spPr>
          <a:xfrm>
            <a:off x="419100" y="596347"/>
            <a:ext cx="11335578" cy="2186609"/>
          </a:xfrm>
          <a:prstGeom prst="rect">
            <a:avLst/>
          </a:prstGeom>
        </p:spPr>
      </p:pic>
      <p:pic>
        <p:nvPicPr>
          <p:cNvPr id="4" name="Picture 3">
            <a:extLst>
              <a:ext uri="{FF2B5EF4-FFF2-40B4-BE49-F238E27FC236}">
                <a16:creationId xmlns:a16="http://schemas.microsoft.com/office/drawing/2014/main" id="{0C5072B5-2D79-4FBC-99A9-1A0A24DC295A}"/>
              </a:ext>
            </a:extLst>
          </p:cNvPr>
          <p:cNvPicPr>
            <a:picLocks noChangeAspect="1"/>
          </p:cNvPicPr>
          <p:nvPr/>
        </p:nvPicPr>
        <p:blipFill>
          <a:blip r:embed="rId3"/>
          <a:stretch>
            <a:fillRect/>
          </a:stretch>
        </p:blipFill>
        <p:spPr>
          <a:xfrm>
            <a:off x="419100" y="2889182"/>
            <a:ext cx="11335578" cy="2981531"/>
          </a:xfrm>
          <a:prstGeom prst="rect">
            <a:avLst/>
          </a:prstGeom>
        </p:spPr>
      </p:pic>
    </p:spTree>
    <p:extLst>
      <p:ext uri="{BB962C8B-B14F-4D97-AF65-F5344CB8AC3E}">
        <p14:creationId xmlns:p14="http://schemas.microsoft.com/office/powerpoint/2010/main" val="25309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a:bodyPr>
          <a:lstStyle/>
          <a:p>
            <a:r>
              <a:rPr lang="en-PH" sz="3200" b="1" dirty="0"/>
              <a:t>Activity Diagram</a:t>
            </a:r>
          </a:p>
        </p:txBody>
      </p:sp>
      <p:pic>
        <p:nvPicPr>
          <p:cNvPr id="4" name="Picture 3">
            <a:extLst>
              <a:ext uri="{FF2B5EF4-FFF2-40B4-BE49-F238E27FC236}">
                <a16:creationId xmlns:a16="http://schemas.microsoft.com/office/drawing/2014/main" id="{658B386D-4273-40F6-BE2B-6989D4E9BF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6347"/>
            <a:ext cx="12059479" cy="6069495"/>
          </a:xfrm>
          <a:prstGeom prst="rect">
            <a:avLst/>
          </a:prstGeom>
        </p:spPr>
      </p:pic>
    </p:spTree>
    <p:extLst>
      <p:ext uri="{BB962C8B-B14F-4D97-AF65-F5344CB8AC3E}">
        <p14:creationId xmlns:p14="http://schemas.microsoft.com/office/powerpoint/2010/main" val="3484003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a:bodyPr>
          <a:lstStyle/>
          <a:p>
            <a:r>
              <a:rPr lang="en-PH" sz="3200" b="1" dirty="0"/>
              <a:t>Activity Diagram</a:t>
            </a:r>
          </a:p>
        </p:txBody>
      </p:sp>
      <p:pic>
        <p:nvPicPr>
          <p:cNvPr id="4" name="Picture 3">
            <a:extLst>
              <a:ext uri="{FF2B5EF4-FFF2-40B4-BE49-F238E27FC236}">
                <a16:creationId xmlns:a16="http://schemas.microsoft.com/office/drawing/2014/main" id="{64CA6AD3-DA64-402D-99FA-858200CD2E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687" y="709612"/>
            <a:ext cx="11096625" cy="5438775"/>
          </a:xfrm>
          <a:prstGeom prst="rect">
            <a:avLst/>
          </a:prstGeom>
        </p:spPr>
      </p:pic>
    </p:spTree>
    <p:extLst>
      <p:ext uri="{BB962C8B-B14F-4D97-AF65-F5344CB8AC3E}">
        <p14:creationId xmlns:p14="http://schemas.microsoft.com/office/powerpoint/2010/main" val="376228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a:bodyPr>
          <a:lstStyle/>
          <a:p>
            <a:r>
              <a:rPr lang="en-PH" sz="3200" b="1" dirty="0"/>
              <a:t>Sequence Diagram</a:t>
            </a:r>
          </a:p>
        </p:txBody>
      </p:sp>
      <p:pic>
        <p:nvPicPr>
          <p:cNvPr id="3" name="Picture 2">
            <a:extLst>
              <a:ext uri="{FF2B5EF4-FFF2-40B4-BE49-F238E27FC236}">
                <a16:creationId xmlns:a16="http://schemas.microsoft.com/office/drawing/2014/main" id="{55452D07-8277-443B-BFA9-47D7F9FBF9F4}"/>
              </a:ext>
            </a:extLst>
          </p:cNvPr>
          <p:cNvPicPr>
            <a:picLocks noChangeAspect="1"/>
          </p:cNvPicPr>
          <p:nvPr/>
        </p:nvPicPr>
        <p:blipFill>
          <a:blip r:embed="rId2"/>
          <a:stretch>
            <a:fillRect/>
          </a:stretch>
        </p:blipFill>
        <p:spPr>
          <a:xfrm>
            <a:off x="888724" y="614362"/>
            <a:ext cx="9699763" cy="5629275"/>
          </a:xfrm>
          <a:prstGeom prst="rect">
            <a:avLst/>
          </a:prstGeom>
        </p:spPr>
      </p:pic>
    </p:spTree>
    <p:extLst>
      <p:ext uri="{BB962C8B-B14F-4D97-AF65-F5344CB8AC3E}">
        <p14:creationId xmlns:p14="http://schemas.microsoft.com/office/powerpoint/2010/main" val="182749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2D64CB-5ACC-46D5-A9CD-391396FE565C}"/>
              </a:ext>
            </a:extLst>
          </p:cNvPr>
          <p:cNvPicPr>
            <a:picLocks noChangeAspect="1"/>
          </p:cNvPicPr>
          <p:nvPr/>
        </p:nvPicPr>
        <p:blipFill>
          <a:blip r:embed="rId2"/>
          <a:stretch>
            <a:fillRect/>
          </a:stretch>
        </p:blipFill>
        <p:spPr>
          <a:xfrm>
            <a:off x="0" y="122332"/>
            <a:ext cx="5920351" cy="6588434"/>
          </a:xfrm>
          <a:prstGeom prst="rect">
            <a:avLst/>
          </a:prstGeom>
        </p:spPr>
      </p:pic>
      <p:pic>
        <p:nvPicPr>
          <p:cNvPr id="4" name="Picture 3">
            <a:extLst>
              <a:ext uri="{FF2B5EF4-FFF2-40B4-BE49-F238E27FC236}">
                <a16:creationId xmlns:a16="http://schemas.microsoft.com/office/drawing/2014/main" id="{77DBF0C1-F8A7-47F2-9425-4A36334B712A}"/>
              </a:ext>
            </a:extLst>
          </p:cNvPr>
          <p:cNvPicPr>
            <a:picLocks noChangeAspect="1"/>
          </p:cNvPicPr>
          <p:nvPr/>
        </p:nvPicPr>
        <p:blipFill>
          <a:blip r:embed="rId3"/>
          <a:stretch>
            <a:fillRect/>
          </a:stretch>
        </p:blipFill>
        <p:spPr>
          <a:xfrm>
            <a:off x="6096001" y="122332"/>
            <a:ext cx="6096004" cy="6613336"/>
          </a:xfrm>
          <a:prstGeom prst="rect">
            <a:avLst/>
          </a:prstGeom>
        </p:spPr>
      </p:pic>
    </p:spTree>
    <p:extLst>
      <p:ext uri="{BB962C8B-B14F-4D97-AF65-F5344CB8AC3E}">
        <p14:creationId xmlns:p14="http://schemas.microsoft.com/office/powerpoint/2010/main" val="5774853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a:bodyPr>
          <a:lstStyle/>
          <a:p>
            <a:r>
              <a:rPr lang="en-PH" sz="3200" b="1" dirty="0"/>
              <a:t>Sequence Diagram</a:t>
            </a:r>
          </a:p>
        </p:txBody>
      </p:sp>
      <p:pic>
        <p:nvPicPr>
          <p:cNvPr id="3" name="Picture 2">
            <a:extLst>
              <a:ext uri="{FF2B5EF4-FFF2-40B4-BE49-F238E27FC236}">
                <a16:creationId xmlns:a16="http://schemas.microsoft.com/office/drawing/2014/main" id="{A8D26DAC-C4D8-490D-B5AE-065A9BACC495}"/>
              </a:ext>
            </a:extLst>
          </p:cNvPr>
          <p:cNvPicPr>
            <a:picLocks noChangeAspect="1"/>
          </p:cNvPicPr>
          <p:nvPr/>
        </p:nvPicPr>
        <p:blipFill>
          <a:blip r:embed="rId2"/>
          <a:stretch>
            <a:fillRect/>
          </a:stretch>
        </p:blipFill>
        <p:spPr>
          <a:xfrm>
            <a:off x="476457" y="596348"/>
            <a:ext cx="11211960" cy="6261652"/>
          </a:xfrm>
          <a:prstGeom prst="rect">
            <a:avLst/>
          </a:prstGeom>
        </p:spPr>
      </p:pic>
    </p:spTree>
    <p:extLst>
      <p:ext uri="{BB962C8B-B14F-4D97-AF65-F5344CB8AC3E}">
        <p14:creationId xmlns:p14="http://schemas.microsoft.com/office/powerpoint/2010/main" val="181997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a:bodyPr>
          <a:lstStyle/>
          <a:p>
            <a:r>
              <a:rPr lang="en-PH" sz="3200" b="1" dirty="0"/>
              <a:t>Sequence Diagram</a:t>
            </a:r>
          </a:p>
        </p:txBody>
      </p:sp>
      <p:pic>
        <p:nvPicPr>
          <p:cNvPr id="3" name="Picture 2">
            <a:extLst>
              <a:ext uri="{FF2B5EF4-FFF2-40B4-BE49-F238E27FC236}">
                <a16:creationId xmlns:a16="http://schemas.microsoft.com/office/drawing/2014/main" id="{7F364E61-6B46-478E-9233-E39B88AB25CE}"/>
              </a:ext>
            </a:extLst>
          </p:cNvPr>
          <p:cNvPicPr>
            <a:picLocks noChangeAspect="1"/>
          </p:cNvPicPr>
          <p:nvPr/>
        </p:nvPicPr>
        <p:blipFill>
          <a:blip r:embed="rId2"/>
          <a:stretch>
            <a:fillRect/>
          </a:stretch>
        </p:blipFill>
        <p:spPr>
          <a:xfrm>
            <a:off x="2352260" y="596348"/>
            <a:ext cx="7997687" cy="5686425"/>
          </a:xfrm>
          <a:prstGeom prst="rect">
            <a:avLst/>
          </a:prstGeom>
        </p:spPr>
      </p:pic>
    </p:spTree>
    <p:extLst>
      <p:ext uri="{BB962C8B-B14F-4D97-AF65-F5344CB8AC3E}">
        <p14:creationId xmlns:p14="http://schemas.microsoft.com/office/powerpoint/2010/main" val="292947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a:bodyPr>
          <a:lstStyle/>
          <a:p>
            <a:r>
              <a:rPr lang="en-PH" sz="3200" b="1" dirty="0"/>
              <a:t>Sequence Diagram</a:t>
            </a:r>
          </a:p>
        </p:txBody>
      </p:sp>
      <p:pic>
        <p:nvPicPr>
          <p:cNvPr id="3" name="Picture 2">
            <a:extLst>
              <a:ext uri="{FF2B5EF4-FFF2-40B4-BE49-F238E27FC236}">
                <a16:creationId xmlns:a16="http://schemas.microsoft.com/office/drawing/2014/main" id="{93BCBF73-3C03-47BC-83BB-73FB8A9C7736}"/>
              </a:ext>
            </a:extLst>
          </p:cNvPr>
          <p:cNvPicPr>
            <a:picLocks noChangeAspect="1"/>
          </p:cNvPicPr>
          <p:nvPr/>
        </p:nvPicPr>
        <p:blipFill>
          <a:blip r:embed="rId2"/>
          <a:stretch>
            <a:fillRect/>
          </a:stretch>
        </p:blipFill>
        <p:spPr>
          <a:xfrm>
            <a:off x="412680" y="596348"/>
            <a:ext cx="11328746" cy="5923722"/>
          </a:xfrm>
          <a:prstGeom prst="rect">
            <a:avLst/>
          </a:prstGeom>
        </p:spPr>
      </p:pic>
    </p:spTree>
    <p:extLst>
      <p:ext uri="{BB962C8B-B14F-4D97-AF65-F5344CB8AC3E}">
        <p14:creationId xmlns:p14="http://schemas.microsoft.com/office/powerpoint/2010/main" val="850682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a:bodyPr>
          <a:lstStyle/>
          <a:p>
            <a:r>
              <a:rPr lang="en-PH" sz="3200" b="1" dirty="0"/>
              <a:t>Deployment Diagram</a:t>
            </a:r>
          </a:p>
        </p:txBody>
      </p:sp>
    </p:spTree>
    <p:extLst>
      <p:ext uri="{BB962C8B-B14F-4D97-AF65-F5344CB8AC3E}">
        <p14:creationId xmlns:p14="http://schemas.microsoft.com/office/powerpoint/2010/main" val="322023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a:bodyPr>
          <a:lstStyle/>
          <a:p>
            <a:r>
              <a:rPr lang="en-PH" sz="3200" b="1" dirty="0"/>
              <a:t>Deployment Diagram</a:t>
            </a:r>
          </a:p>
        </p:txBody>
      </p:sp>
      <p:pic>
        <p:nvPicPr>
          <p:cNvPr id="4" name="Picture 3">
            <a:extLst>
              <a:ext uri="{FF2B5EF4-FFF2-40B4-BE49-F238E27FC236}">
                <a16:creationId xmlns:a16="http://schemas.microsoft.com/office/drawing/2014/main" id="{62C9AD98-BD75-4BB3-9F92-A70B560318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763" y="596348"/>
            <a:ext cx="11133897" cy="5632174"/>
          </a:xfrm>
          <a:prstGeom prst="rect">
            <a:avLst/>
          </a:prstGeom>
        </p:spPr>
      </p:pic>
    </p:spTree>
    <p:extLst>
      <p:ext uri="{BB962C8B-B14F-4D97-AF65-F5344CB8AC3E}">
        <p14:creationId xmlns:p14="http://schemas.microsoft.com/office/powerpoint/2010/main" val="2314674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a:bodyPr>
          <a:lstStyle/>
          <a:p>
            <a:r>
              <a:rPr lang="en-PH" sz="3200" b="1" dirty="0"/>
              <a:t>Deployment Diagram</a:t>
            </a:r>
          </a:p>
        </p:txBody>
      </p:sp>
      <p:pic>
        <p:nvPicPr>
          <p:cNvPr id="4" name="Picture 3">
            <a:extLst>
              <a:ext uri="{FF2B5EF4-FFF2-40B4-BE49-F238E27FC236}">
                <a16:creationId xmlns:a16="http://schemas.microsoft.com/office/drawing/2014/main" id="{02E16EAD-76C7-4673-AD4B-040BBDB3B4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658" y="596347"/>
            <a:ext cx="11137003" cy="5764695"/>
          </a:xfrm>
          <a:prstGeom prst="rect">
            <a:avLst/>
          </a:prstGeom>
        </p:spPr>
      </p:pic>
    </p:spTree>
    <p:extLst>
      <p:ext uri="{BB962C8B-B14F-4D97-AF65-F5344CB8AC3E}">
        <p14:creationId xmlns:p14="http://schemas.microsoft.com/office/powerpoint/2010/main" val="355636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a:bodyPr>
          <a:lstStyle/>
          <a:p>
            <a:r>
              <a:rPr lang="en-PH" sz="3200" b="1" dirty="0"/>
              <a:t>Deployment Diagram</a:t>
            </a:r>
          </a:p>
        </p:txBody>
      </p:sp>
      <p:pic>
        <p:nvPicPr>
          <p:cNvPr id="4" name="Picture 3">
            <a:extLst>
              <a:ext uri="{FF2B5EF4-FFF2-40B4-BE49-F238E27FC236}">
                <a16:creationId xmlns:a16="http://schemas.microsoft.com/office/drawing/2014/main" id="{FF0C85CF-4E70-4235-8276-746E763D03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594" y="596348"/>
            <a:ext cx="11066806" cy="5685182"/>
          </a:xfrm>
          <a:prstGeom prst="rect">
            <a:avLst/>
          </a:prstGeom>
        </p:spPr>
      </p:pic>
    </p:spTree>
    <p:extLst>
      <p:ext uri="{BB962C8B-B14F-4D97-AF65-F5344CB8AC3E}">
        <p14:creationId xmlns:p14="http://schemas.microsoft.com/office/powerpoint/2010/main" val="1195289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fontScale="90000"/>
          </a:bodyPr>
          <a:lstStyle/>
          <a:p>
            <a:r>
              <a:rPr lang="en-PH" sz="3200" b="1" dirty="0"/>
              <a:t>Communication Diagram</a:t>
            </a:r>
          </a:p>
        </p:txBody>
      </p:sp>
      <p:pic>
        <p:nvPicPr>
          <p:cNvPr id="4" name="Picture 3">
            <a:extLst>
              <a:ext uri="{FF2B5EF4-FFF2-40B4-BE49-F238E27FC236}">
                <a16:creationId xmlns:a16="http://schemas.microsoft.com/office/drawing/2014/main" id="{D4283AED-32E4-4CA2-BFD8-FA707F3F54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6347"/>
            <a:ext cx="12192000" cy="5976731"/>
          </a:xfrm>
          <a:prstGeom prst="rect">
            <a:avLst/>
          </a:prstGeom>
        </p:spPr>
      </p:pic>
    </p:spTree>
    <p:extLst>
      <p:ext uri="{BB962C8B-B14F-4D97-AF65-F5344CB8AC3E}">
        <p14:creationId xmlns:p14="http://schemas.microsoft.com/office/powerpoint/2010/main" val="3825698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a:bodyPr>
          <a:lstStyle/>
          <a:p>
            <a:r>
              <a:rPr lang="en-PH" sz="3200" b="1" dirty="0"/>
              <a:t>Timing Diagram</a:t>
            </a:r>
          </a:p>
        </p:txBody>
      </p:sp>
      <p:pic>
        <p:nvPicPr>
          <p:cNvPr id="3" name="Picture 2">
            <a:extLst>
              <a:ext uri="{FF2B5EF4-FFF2-40B4-BE49-F238E27FC236}">
                <a16:creationId xmlns:a16="http://schemas.microsoft.com/office/drawing/2014/main" id="{E6699538-B830-405A-B79D-BE37D8D9B4AF}"/>
              </a:ext>
            </a:extLst>
          </p:cNvPr>
          <p:cNvPicPr>
            <a:picLocks noChangeAspect="1"/>
          </p:cNvPicPr>
          <p:nvPr/>
        </p:nvPicPr>
        <p:blipFill>
          <a:blip r:embed="rId2"/>
          <a:stretch>
            <a:fillRect/>
          </a:stretch>
        </p:blipFill>
        <p:spPr>
          <a:xfrm>
            <a:off x="409161" y="1247982"/>
            <a:ext cx="11398526" cy="2793931"/>
          </a:xfrm>
          <a:prstGeom prst="rect">
            <a:avLst/>
          </a:prstGeom>
        </p:spPr>
      </p:pic>
    </p:spTree>
    <p:extLst>
      <p:ext uri="{BB962C8B-B14F-4D97-AF65-F5344CB8AC3E}">
        <p14:creationId xmlns:p14="http://schemas.microsoft.com/office/powerpoint/2010/main" val="48461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a:bodyPr>
          <a:lstStyle/>
          <a:p>
            <a:r>
              <a:rPr lang="en-PH" sz="3200" b="1" dirty="0"/>
              <a:t>Component Diagram</a:t>
            </a:r>
          </a:p>
        </p:txBody>
      </p:sp>
      <p:pic>
        <p:nvPicPr>
          <p:cNvPr id="3" name="Picture 2">
            <a:extLst>
              <a:ext uri="{FF2B5EF4-FFF2-40B4-BE49-F238E27FC236}">
                <a16:creationId xmlns:a16="http://schemas.microsoft.com/office/drawing/2014/main" id="{F265B384-FA14-496D-9DD5-2DDEBA9109AD}"/>
              </a:ext>
            </a:extLst>
          </p:cNvPr>
          <p:cNvPicPr>
            <a:picLocks noChangeAspect="1"/>
          </p:cNvPicPr>
          <p:nvPr/>
        </p:nvPicPr>
        <p:blipFill>
          <a:blip r:embed="rId2"/>
          <a:stretch>
            <a:fillRect/>
          </a:stretch>
        </p:blipFill>
        <p:spPr>
          <a:xfrm>
            <a:off x="279537" y="596348"/>
            <a:ext cx="11554653" cy="6135756"/>
          </a:xfrm>
          <a:prstGeom prst="rect">
            <a:avLst/>
          </a:prstGeom>
        </p:spPr>
      </p:pic>
    </p:spTree>
    <p:extLst>
      <p:ext uri="{BB962C8B-B14F-4D97-AF65-F5344CB8AC3E}">
        <p14:creationId xmlns:p14="http://schemas.microsoft.com/office/powerpoint/2010/main" val="3435713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908462-B793-44EA-8C98-E308D3845EC3}"/>
              </a:ext>
            </a:extLst>
          </p:cNvPr>
          <p:cNvPicPr>
            <a:picLocks noChangeAspect="1"/>
          </p:cNvPicPr>
          <p:nvPr/>
        </p:nvPicPr>
        <p:blipFill>
          <a:blip r:embed="rId2"/>
          <a:stretch>
            <a:fillRect/>
          </a:stretch>
        </p:blipFill>
        <p:spPr>
          <a:xfrm>
            <a:off x="25831" y="182347"/>
            <a:ext cx="6070169" cy="6493303"/>
          </a:xfrm>
          <a:prstGeom prst="rect">
            <a:avLst/>
          </a:prstGeom>
        </p:spPr>
      </p:pic>
      <p:pic>
        <p:nvPicPr>
          <p:cNvPr id="6" name="Picture 5">
            <a:extLst>
              <a:ext uri="{FF2B5EF4-FFF2-40B4-BE49-F238E27FC236}">
                <a16:creationId xmlns:a16="http://schemas.microsoft.com/office/drawing/2014/main" id="{C6B70B1B-2E91-40AA-BDE4-3E99A92DB99D}"/>
              </a:ext>
            </a:extLst>
          </p:cNvPr>
          <p:cNvPicPr>
            <a:picLocks noChangeAspect="1"/>
          </p:cNvPicPr>
          <p:nvPr/>
        </p:nvPicPr>
        <p:blipFill>
          <a:blip r:embed="rId3"/>
          <a:stretch>
            <a:fillRect/>
          </a:stretch>
        </p:blipFill>
        <p:spPr>
          <a:xfrm>
            <a:off x="6096000" y="182348"/>
            <a:ext cx="6096000" cy="6493304"/>
          </a:xfrm>
          <a:prstGeom prst="rect">
            <a:avLst/>
          </a:prstGeom>
        </p:spPr>
      </p:pic>
    </p:spTree>
    <p:extLst>
      <p:ext uri="{BB962C8B-B14F-4D97-AF65-F5344CB8AC3E}">
        <p14:creationId xmlns:p14="http://schemas.microsoft.com/office/powerpoint/2010/main" val="19079750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a:bodyPr>
          <a:lstStyle/>
          <a:p>
            <a:r>
              <a:rPr lang="en-PH" sz="3200" b="1" dirty="0"/>
              <a:t>Package Diagram</a:t>
            </a:r>
          </a:p>
        </p:txBody>
      </p:sp>
      <p:pic>
        <p:nvPicPr>
          <p:cNvPr id="5" name="Picture 4">
            <a:extLst>
              <a:ext uri="{FF2B5EF4-FFF2-40B4-BE49-F238E27FC236}">
                <a16:creationId xmlns:a16="http://schemas.microsoft.com/office/drawing/2014/main" id="{ED1E3EC4-1D18-42CC-9706-6F43012B0C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68" y="596348"/>
            <a:ext cx="10944018" cy="5883965"/>
          </a:xfrm>
          <a:prstGeom prst="rect">
            <a:avLst/>
          </a:prstGeom>
        </p:spPr>
      </p:pic>
    </p:spTree>
    <p:extLst>
      <p:ext uri="{BB962C8B-B14F-4D97-AF65-F5344CB8AC3E}">
        <p14:creationId xmlns:p14="http://schemas.microsoft.com/office/powerpoint/2010/main" val="2959897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4465982" cy="596348"/>
          </a:xfrm>
        </p:spPr>
        <p:txBody>
          <a:bodyPr>
            <a:normAutofit/>
          </a:bodyPr>
          <a:lstStyle/>
          <a:p>
            <a:r>
              <a:rPr lang="en-PH" sz="3200" b="1" dirty="0"/>
              <a:t>State Diagram</a:t>
            </a:r>
          </a:p>
        </p:txBody>
      </p:sp>
      <p:pic>
        <p:nvPicPr>
          <p:cNvPr id="4" name="Picture 3">
            <a:extLst>
              <a:ext uri="{FF2B5EF4-FFF2-40B4-BE49-F238E27FC236}">
                <a16:creationId xmlns:a16="http://schemas.microsoft.com/office/drawing/2014/main" id="{B7744A85-3B1A-441D-96D6-4ED9A97E34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23874"/>
            <a:ext cx="12191999" cy="6334125"/>
          </a:xfrm>
          <a:prstGeom prst="rect">
            <a:avLst/>
          </a:prstGeom>
        </p:spPr>
      </p:pic>
    </p:spTree>
    <p:extLst>
      <p:ext uri="{BB962C8B-B14F-4D97-AF65-F5344CB8AC3E}">
        <p14:creationId xmlns:p14="http://schemas.microsoft.com/office/powerpoint/2010/main" val="421575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5433390" cy="596348"/>
          </a:xfrm>
        </p:spPr>
        <p:txBody>
          <a:bodyPr>
            <a:normAutofit fontScale="90000"/>
          </a:bodyPr>
          <a:lstStyle/>
          <a:p>
            <a:r>
              <a:rPr lang="en-PH" sz="3200" b="1" dirty="0"/>
              <a:t>Interaction Overview Diagram</a:t>
            </a:r>
          </a:p>
        </p:txBody>
      </p:sp>
      <p:pic>
        <p:nvPicPr>
          <p:cNvPr id="4" name="Picture 3">
            <a:extLst>
              <a:ext uri="{FF2B5EF4-FFF2-40B4-BE49-F238E27FC236}">
                <a16:creationId xmlns:a16="http://schemas.microsoft.com/office/drawing/2014/main" id="{CE19F1A9-38CE-4FFA-9519-C341CE95A1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175" y="940697"/>
            <a:ext cx="11677650" cy="4791075"/>
          </a:xfrm>
          <a:prstGeom prst="rect">
            <a:avLst/>
          </a:prstGeom>
        </p:spPr>
      </p:pic>
    </p:spTree>
    <p:extLst>
      <p:ext uri="{BB962C8B-B14F-4D97-AF65-F5344CB8AC3E}">
        <p14:creationId xmlns:p14="http://schemas.microsoft.com/office/powerpoint/2010/main" val="1349346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5433390" cy="596348"/>
          </a:xfrm>
        </p:spPr>
        <p:txBody>
          <a:bodyPr>
            <a:normAutofit fontScale="90000"/>
          </a:bodyPr>
          <a:lstStyle/>
          <a:p>
            <a:r>
              <a:rPr lang="en-PH" sz="3200" b="1" dirty="0"/>
              <a:t>Interaction Overview Diagram</a:t>
            </a:r>
          </a:p>
        </p:txBody>
      </p:sp>
      <p:pic>
        <p:nvPicPr>
          <p:cNvPr id="4" name="Picture 3">
            <a:extLst>
              <a:ext uri="{FF2B5EF4-FFF2-40B4-BE49-F238E27FC236}">
                <a16:creationId xmlns:a16="http://schemas.microsoft.com/office/drawing/2014/main" id="{52875616-5832-4498-A012-37C9A80672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 y="1408872"/>
            <a:ext cx="12115800" cy="3945006"/>
          </a:xfrm>
          <a:prstGeom prst="rect">
            <a:avLst/>
          </a:prstGeom>
        </p:spPr>
      </p:pic>
    </p:spTree>
    <p:extLst>
      <p:ext uri="{BB962C8B-B14F-4D97-AF65-F5344CB8AC3E}">
        <p14:creationId xmlns:p14="http://schemas.microsoft.com/office/powerpoint/2010/main" val="598957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5433390" cy="596348"/>
          </a:xfrm>
        </p:spPr>
        <p:txBody>
          <a:bodyPr>
            <a:normAutofit fontScale="90000"/>
          </a:bodyPr>
          <a:lstStyle/>
          <a:p>
            <a:r>
              <a:rPr lang="en-PH" sz="3200" b="1" dirty="0"/>
              <a:t>Interaction Overview Diagram</a:t>
            </a:r>
          </a:p>
        </p:txBody>
      </p:sp>
      <p:pic>
        <p:nvPicPr>
          <p:cNvPr id="4" name="Picture 3">
            <a:extLst>
              <a:ext uri="{FF2B5EF4-FFF2-40B4-BE49-F238E27FC236}">
                <a16:creationId xmlns:a16="http://schemas.microsoft.com/office/drawing/2014/main" id="{9445A8FA-4CD9-49E0-B349-1F491D3802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4487"/>
            <a:ext cx="12192000" cy="5709025"/>
          </a:xfrm>
          <a:prstGeom prst="rect">
            <a:avLst/>
          </a:prstGeom>
        </p:spPr>
      </p:pic>
    </p:spTree>
    <p:extLst>
      <p:ext uri="{BB962C8B-B14F-4D97-AF65-F5344CB8AC3E}">
        <p14:creationId xmlns:p14="http://schemas.microsoft.com/office/powerpoint/2010/main" val="3084805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5433390" cy="596348"/>
          </a:xfrm>
        </p:spPr>
        <p:txBody>
          <a:bodyPr>
            <a:normAutofit fontScale="90000"/>
          </a:bodyPr>
          <a:lstStyle/>
          <a:p>
            <a:r>
              <a:rPr lang="en-PH" sz="3200" b="1" dirty="0"/>
              <a:t>Interaction Overview Diagram</a:t>
            </a:r>
          </a:p>
        </p:txBody>
      </p:sp>
      <p:pic>
        <p:nvPicPr>
          <p:cNvPr id="4" name="Picture 3">
            <a:extLst>
              <a:ext uri="{FF2B5EF4-FFF2-40B4-BE49-F238E27FC236}">
                <a16:creationId xmlns:a16="http://schemas.microsoft.com/office/drawing/2014/main" id="{265F2FE5-D728-4891-8601-D64D2E3418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491" y="879404"/>
            <a:ext cx="10115552" cy="4673256"/>
          </a:xfrm>
          <a:prstGeom prst="rect">
            <a:avLst/>
          </a:prstGeom>
        </p:spPr>
      </p:pic>
    </p:spTree>
    <p:extLst>
      <p:ext uri="{BB962C8B-B14F-4D97-AF65-F5344CB8AC3E}">
        <p14:creationId xmlns:p14="http://schemas.microsoft.com/office/powerpoint/2010/main" val="1623259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125-DD3C-4E6A-B0B4-BE6E967B0BC1}"/>
              </a:ext>
            </a:extLst>
          </p:cNvPr>
          <p:cNvSpPr>
            <a:spLocks noGrp="1"/>
          </p:cNvSpPr>
          <p:nvPr>
            <p:ph type="title"/>
          </p:nvPr>
        </p:nvSpPr>
        <p:spPr>
          <a:xfrm>
            <a:off x="1" y="0"/>
            <a:ext cx="5433390" cy="596348"/>
          </a:xfrm>
        </p:spPr>
        <p:txBody>
          <a:bodyPr>
            <a:normAutofit fontScale="90000"/>
          </a:bodyPr>
          <a:lstStyle/>
          <a:p>
            <a:r>
              <a:rPr lang="en-PH" sz="3200" b="1" dirty="0"/>
              <a:t>Interaction Overview Diagram</a:t>
            </a:r>
          </a:p>
        </p:txBody>
      </p:sp>
      <p:pic>
        <p:nvPicPr>
          <p:cNvPr id="4" name="Picture 3">
            <a:extLst>
              <a:ext uri="{FF2B5EF4-FFF2-40B4-BE49-F238E27FC236}">
                <a16:creationId xmlns:a16="http://schemas.microsoft.com/office/drawing/2014/main" id="{A24AFC07-BE05-4361-B294-D9DEE91883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87066"/>
            <a:ext cx="12096750" cy="5275194"/>
          </a:xfrm>
          <a:prstGeom prst="rect">
            <a:avLst/>
          </a:prstGeom>
        </p:spPr>
      </p:pic>
    </p:spTree>
    <p:extLst>
      <p:ext uri="{BB962C8B-B14F-4D97-AF65-F5344CB8AC3E}">
        <p14:creationId xmlns:p14="http://schemas.microsoft.com/office/powerpoint/2010/main" val="2374884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20DFA9-B7E6-43A7-9288-A35E4BC914BB}"/>
              </a:ext>
            </a:extLst>
          </p:cNvPr>
          <p:cNvPicPr>
            <a:picLocks noChangeAspect="1"/>
          </p:cNvPicPr>
          <p:nvPr/>
        </p:nvPicPr>
        <p:blipFill>
          <a:blip r:embed="rId2"/>
          <a:stretch>
            <a:fillRect/>
          </a:stretch>
        </p:blipFill>
        <p:spPr>
          <a:xfrm>
            <a:off x="2371241" y="162570"/>
            <a:ext cx="7144718" cy="6532859"/>
          </a:xfrm>
          <a:prstGeom prst="rect">
            <a:avLst/>
          </a:prstGeom>
        </p:spPr>
      </p:pic>
    </p:spTree>
    <p:extLst>
      <p:ext uri="{BB962C8B-B14F-4D97-AF65-F5344CB8AC3E}">
        <p14:creationId xmlns:p14="http://schemas.microsoft.com/office/powerpoint/2010/main" val="2563458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BAFC7E-E748-42C1-9115-6C0DDD43CCA9}"/>
              </a:ext>
            </a:extLst>
          </p:cNvPr>
          <p:cNvPicPr>
            <a:picLocks noChangeAspect="1"/>
          </p:cNvPicPr>
          <p:nvPr/>
        </p:nvPicPr>
        <p:blipFill>
          <a:blip r:embed="rId3"/>
          <a:stretch>
            <a:fillRect/>
          </a:stretch>
        </p:blipFill>
        <p:spPr>
          <a:xfrm>
            <a:off x="0" y="0"/>
            <a:ext cx="12192000" cy="5935344"/>
          </a:xfrm>
          <a:prstGeom prst="rect">
            <a:avLst/>
          </a:prstGeom>
        </p:spPr>
      </p:pic>
      <p:pic>
        <p:nvPicPr>
          <p:cNvPr id="6" name="Picture 5">
            <a:extLst>
              <a:ext uri="{FF2B5EF4-FFF2-40B4-BE49-F238E27FC236}">
                <a16:creationId xmlns:a16="http://schemas.microsoft.com/office/drawing/2014/main" id="{02155B29-34A4-48C8-ADCE-77BD1105EC64}"/>
              </a:ext>
            </a:extLst>
          </p:cNvPr>
          <p:cNvPicPr>
            <a:picLocks noChangeAspect="1"/>
          </p:cNvPicPr>
          <p:nvPr/>
        </p:nvPicPr>
        <p:blipFill>
          <a:blip r:embed="rId4"/>
          <a:stretch>
            <a:fillRect/>
          </a:stretch>
        </p:blipFill>
        <p:spPr>
          <a:xfrm>
            <a:off x="0" y="5935344"/>
            <a:ext cx="12192000" cy="922656"/>
          </a:xfrm>
          <a:prstGeom prst="rect">
            <a:avLst/>
          </a:prstGeom>
        </p:spPr>
      </p:pic>
    </p:spTree>
    <p:extLst>
      <p:ext uri="{BB962C8B-B14F-4D97-AF65-F5344CB8AC3E}">
        <p14:creationId xmlns:p14="http://schemas.microsoft.com/office/powerpoint/2010/main" val="76305869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470</TotalTime>
  <Words>391</Words>
  <Application>Microsoft Office PowerPoint</Application>
  <PresentationFormat>Widescreen</PresentationFormat>
  <Paragraphs>78</Paragraphs>
  <Slides>76</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76</vt:i4>
      </vt:variant>
    </vt:vector>
  </HeadingPairs>
  <TitlesOfParts>
    <vt:vector size="81" baseType="lpstr">
      <vt:lpstr>Arial</vt:lpstr>
      <vt:lpstr>Calibri</vt:lpstr>
      <vt:lpstr>Garamond</vt:lpstr>
      <vt:lpstr>Times New Roman</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EVENT TABLE</vt:lpstr>
      <vt:lpstr>PowerPoint Presentation</vt:lpstr>
      <vt:lpstr>PowerPoint Presentation</vt:lpstr>
      <vt:lpstr>PowerPoint Presentation</vt:lpstr>
      <vt:lpstr>PowerPoint Presentation</vt:lpstr>
      <vt:lpstr>FUNCTIONAL DECOMPOSITION DIAGRAM</vt:lpstr>
      <vt:lpstr>DATA FLOW DIAGRAM: Level 0 Diagram</vt:lpstr>
      <vt:lpstr>LEVEL 1 DIAGRAM</vt:lpstr>
      <vt:lpstr>ENTITY RELATIONSHIP DIAGRAM</vt:lpstr>
      <vt:lpstr>DATA DICTIONARY</vt:lpstr>
      <vt:lpstr>DATA DICTIONARY</vt:lpstr>
      <vt:lpstr>DATA DICTIONARY</vt:lpstr>
      <vt:lpstr>DATA DICTIONARY</vt:lpstr>
      <vt:lpstr>Class Diagram</vt:lpstr>
      <vt:lpstr>Object Diagram</vt:lpstr>
      <vt:lpstr>Composite Diagram</vt:lpstr>
      <vt:lpstr>Use Case Diagram</vt:lpstr>
      <vt:lpstr>Use Case Diagram</vt:lpstr>
      <vt:lpstr>Use Case Diagram</vt:lpstr>
      <vt:lpstr>Use Case Full Description</vt:lpstr>
      <vt:lpstr>Use Case Full Description</vt:lpstr>
      <vt:lpstr>Use Case Full Description</vt:lpstr>
      <vt:lpstr>Use Case Full Description</vt:lpstr>
      <vt:lpstr>Use Case Full Description</vt:lpstr>
      <vt:lpstr>Use Case Full Description</vt:lpstr>
      <vt:lpstr>Use Case Full Description</vt:lpstr>
      <vt:lpstr>Use Case Full Description</vt:lpstr>
      <vt:lpstr>Use Case Full Description</vt:lpstr>
      <vt:lpstr>Use Case Full Description</vt:lpstr>
      <vt:lpstr>Use Case Full Description</vt:lpstr>
      <vt:lpstr>Use Case Full Description</vt:lpstr>
      <vt:lpstr>Use Case Full Description</vt:lpstr>
      <vt:lpstr>Use Case Full Description</vt:lpstr>
      <vt:lpstr>Use Case Full Description</vt:lpstr>
      <vt:lpstr>Use Case Full Description</vt:lpstr>
      <vt:lpstr>Use Case Full Description</vt:lpstr>
      <vt:lpstr>Use Case Full Description</vt:lpstr>
      <vt:lpstr>Use Case Full Description</vt:lpstr>
      <vt:lpstr>Use Case Full Description</vt:lpstr>
      <vt:lpstr>Activity Diagram</vt:lpstr>
      <vt:lpstr>Activity Diagram</vt:lpstr>
      <vt:lpstr>Sequence Diagram</vt:lpstr>
      <vt:lpstr>Sequence Diagram</vt:lpstr>
      <vt:lpstr>Sequence Diagram</vt:lpstr>
      <vt:lpstr>Sequence Diagram</vt:lpstr>
      <vt:lpstr>Deployment Diagram</vt:lpstr>
      <vt:lpstr>Deployment Diagram</vt:lpstr>
      <vt:lpstr>Deployment Diagram</vt:lpstr>
      <vt:lpstr>Deployment Diagram</vt:lpstr>
      <vt:lpstr>Communication Diagram</vt:lpstr>
      <vt:lpstr>Timing Diagram</vt:lpstr>
      <vt:lpstr>Component Diagram</vt:lpstr>
      <vt:lpstr>Package Diagram</vt:lpstr>
      <vt:lpstr>State Diagram</vt:lpstr>
      <vt:lpstr>Interaction Overview Diagram</vt:lpstr>
      <vt:lpstr>Interaction Overview Diagram</vt:lpstr>
      <vt:lpstr>Interaction Overview Diagram</vt:lpstr>
      <vt:lpstr>Interaction Overview Diagram</vt:lpstr>
      <vt:lpstr>Interaction Overview Diagram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Hurley John Evangelista</dc:creator>
  <cp:lastModifiedBy>Emmanuel   Devera</cp:lastModifiedBy>
  <cp:revision>64</cp:revision>
  <dcterms:created xsi:type="dcterms:W3CDTF">2017-11-06T11:17:55Z</dcterms:created>
  <dcterms:modified xsi:type="dcterms:W3CDTF">2018-01-04T17:01:47Z</dcterms:modified>
</cp:coreProperties>
</file>